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  <p:sldMasterId id="2147483739" r:id="rId8"/>
    <p:sldMasterId id="2147483752" r:id="rId9"/>
    <p:sldMasterId id="2147483765" r:id="rId10"/>
  </p:sldMasterIdLst>
  <p:notesMasterIdLst>
    <p:notesMasterId r:id="rId21"/>
  </p:notes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cs-CZ" sz="4400" b="0" strike="noStrike" spc="-1">
                <a:latin typeface="Arial"/>
              </a:rPr>
              <a:t>Klikněte pro přesun snímku</a:t>
            </a:r>
          </a:p>
        </p:txBody>
      </p:sp>
      <p:sp>
        <p:nvSpPr>
          <p:cNvPr id="53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cs-CZ" sz="2000" b="0" strike="noStrike" spc="-1">
                <a:latin typeface="Arial"/>
              </a:rPr>
              <a:t>Klikněte pro úpravu formátu komentářů</a:t>
            </a:r>
          </a:p>
        </p:txBody>
      </p:sp>
      <p:sp>
        <p:nvSpPr>
          <p:cNvPr id="54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cs-CZ" sz="1400" b="0" strike="noStrike" spc="-1">
                <a:latin typeface="Times New Roman"/>
              </a:rPr>
              <a:t>&lt;záhlaví&gt;</a:t>
            </a:r>
          </a:p>
        </p:txBody>
      </p:sp>
      <p:sp>
        <p:nvSpPr>
          <p:cNvPr id="541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algn="r"/>
            <a:r>
              <a:rPr lang="cs-CZ" sz="1400" b="0" strike="noStrike" spc="-1">
                <a:latin typeface="Times New Roman"/>
              </a:rPr>
              <a:t>&lt;datum/čas&gt;</a:t>
            </a:r>
          </a:p>
        </p:txBody>
      </p:sp>
      <p:sp>
        <p:nvSpPr>
          <p:cNvPr id="542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r>
              <a:rPr lang="cs-CZ" sz="1400" b="0" strike="noStrike" spc="-1">
                <a:latin typeface="Times New Roman"/>
              </a:rPr>
              <a:t>&lt;zápatí&gt;</a:t>
            </a:r>
          </a:p>
        </p:txBody>
      </p:sp>
      <p:sp>
        <p:nvSpPr>
          <p:cNvPr id="543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algn="r"/>
            <a:fld id="{3C61034E-529B-430F-BAF6-10A553F7678A}" type="slidenum">
              <a:rPr lang="cs-CZ" sz="1400" b="0" strike="noStrike" spc="-1">
                <a:latin typeface="Times New Roman"/>
              </a:rPr>
              <a:t>‹#›</a:t>
            </a:fld>
            <a:endParaRPr lang="cs-CZ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72044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59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cs-CZ" sz="2000" b="0" strike="noStrike" spc="-1">
              <a:latin typeface="Arial"/>
            </a:endParaRPr>
          </a:p>
        </p:txBody>
      </p:sp>
      <p:sp>
        <p:nvSpPr>
          <p:cNvPr id="597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E03A0C31-3EF4-41B9-9BAA-EB04AE2039B6}" type="slidenum">
              <a:rPr lang="cs-CZ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cs-CZ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557579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62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cs-CZ" sz="2000" b="0" strike="noStrike" spc="-1">
              <a:latin typeface="Arial"/>
            </a:endParaRPr>
          </a:p>
        </p:txBody>
      </p:sp>
      <p:sp>
        <p:nvSpPr>
          <p:cNvPr id="624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BBCA1EBE-F29B-4969-BBCD-FFC7432C4AD8}" type="slidenum">
              <a:rPr lang="cs-CZ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10</a:t>
            </a:fld>
            <a:endParaRPr lang="cs-CZ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00621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59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cs-CZ" sz="2000" b="0" strike="noStrike" spc="-1">
              <a:latin typeface="Arial"/>
            </a:endParaRPr>
          </a:p>
        </p:txBody>
      </p:sp>
      <p:sp>
        <p:nvSpPr>
          <p:cNvPr id="600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1D209BB2-3718-43A9-84EE-AB7E36880175}" type="slidenum">
              <a:rPr lang="cs-CZ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</a:t>
            </a:fld>
            <a:endParaRPr lang="cs-CZ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85388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60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cs-CZ" sz="2000" b="0" strike="noStrike" spc="-1">
              <a:latin typeface="Arial"/>
            </a:endParaRPr>
          </a:p>
        </p:txBody>
      </p:sp>
      <p:sp>
        <p:nvSpPr>
          <p:cNvPr id="603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57444D07-6E57-4826-84CA-B4620DF3D49E}" type="slidenum">
              <a:rPr lang="cs-CZ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3</a:t>
            </a:fld>
            <a:endParaRPr lang="cs-CZ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50452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60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cs-CZ" sz="2000" b="0" strike="noStrike" spc="-1">
              <a:latin typeface="Arial"/>
            </a:endParaRPr>
          </a:p>
        </p:txBody>
      </p:sp>
      <p:sp>
        <p:nvSpPr>
          <p:cNvPr id="606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21027263-39E6-41C1-BA31-CF31AB491DD4}" type="slidenum">
              <a:rPr lang="cs-CZ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4</a:t>
            </a:fld>
            <a:endParaRPr lang="cs-CZ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45962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60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cs-CZ" sz="2000" b="0" strike="noStrike" spc="-1">
              <a:latin typeface="Arial"/>
            </a:endParaRPr>
          </a:p>
        </p:txBody>
      </p:sp>
      <p:sp>
        <p:nvSpPr>
          <p:cNvPr id="609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9B5D3F3F-6F4A-4097-BF76-83A6E571BEAF}" type="slidenum">
              <a:rPr lang="cs-CZ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5</a:t>
            </a:fld>
            <a:endParaRPr lang="cs-CZ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44903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61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cs-CZ" sz="2000" b="0" strike="noStrike" spc="-1">
              <a:latin typeface="Arial"/>
            </a:endParaRPr>
          </a:p>
        </p:txBody>
      </p:sp>
      <p:sp>
        <p:nvSpPr>
          <p:cNvPr id="612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236CB896-C2A0-4E15-9761-9758E6C7C662}" type="slidenum">
              <a:rPr lang="cs-CZ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6</a:t>
            </a:fld>
            <a:endParaRPr lang="cs-CZ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24614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61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cs-CZ" sz="2000" b="0" strike="noStrike" spc="-1">
              <a:latin typeface="Arial"/>
            </a:endParaRPr>
          </a:p>
        </p:txBody>
      </p:sp>
      <p:sp>
        <p:nvSpPr>
          <p:cNvPr id="615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41BE5E40-7577-43F0-AA70-F7CAE128553B}" type="slidenum">
              <a:rPr lang="cs-CZ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7</a:t>
            </a:fld>
            <a:endParaRPr lang="cs-CZ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676924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61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cs-CZ" sz="2000" b="0" strike="noStrike" spc="-1">
              <a:latin typeface="Arial"/>
            </a:endParaRPr>
          </a:p>
        </p:txBody>
      </p:sp>
      <p:sp>
        <p:nvSpPr>
          <p:cNvPr id="618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BBB36E42-6C73-4B01-BBF7-A7F8D91D14A3}" type="slidenum">
              <a:rPr lang="cs-CZ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8</a:t>
            </a:fld>
            <a:endParaRPr lang="cs-CZ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865047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62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cs-CZ" sz="2000" b="0" strike="noStrike" spc="-1">
              <a:latin typeface="Arial"/>
            </a:endParaRPr>
          </a:p>
        </p:txBody>
      </p:sp>
      <p:sp>
        <p:nvSpPr>
          <p:cNvPr id="621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B74FD26E-6833-4B39-A729-EE2A41596B3C}" type="slidenum">
              <a:rPr lang="cs-CZ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9</a:t>
            </a:fld>
            <a:endParaRPr lang="cs-CZ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67835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46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47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4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4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4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47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47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480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48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48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48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48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487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48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49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49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492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49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495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496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497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498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499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50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50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50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50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5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51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51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5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5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51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5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5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52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5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52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5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5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5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53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5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53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53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53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53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53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0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1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1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59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64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65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66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0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0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1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1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1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2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2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2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2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2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2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3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27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2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7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28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8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8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28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8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8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29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9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9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29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9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29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9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9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0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3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0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0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0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0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0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3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3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3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3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3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3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3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3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3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42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42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4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4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4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43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43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44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44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44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44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44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44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44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44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4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45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45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45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4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45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45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45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46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46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46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4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265640" y="1828800"/>
            <a:ext cx="6857280" cy="1828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cs-CZ" sz="1800" b="0" strike="noStrike" spc="-1">
                <a:latin typeface="Arial"/>
              </a:rPr>
              <a:t>Klikněte pro úpravu formátu textu nadpisu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strike="noStrike" spc="-1"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cs-CZ" sz="4400" b="0" strike="noStrike" spc="-1">
                <a:latin typeface="Arial"/>
              </a:rPr>
              <a:t>Klikněte pro úpravu formátu textu nadpisu</a:t>
            </a:r>
          </a:p>
        </p:txBody>
      </p:sp>
      <p:sp>
        <p:nvSpPr>
          <p:cNvPr id="50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strike="noStrike" spc="-1"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cs-CZ" sz="4400" b="0" strike="noStrike" spc="-1">
                <a:latin typeface="Arial"/>
              </a:rPr>
              <a:t>Klikněte pro úpravu formátu textu nadpisu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strike="noStrike" spc="-1"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265640" y="1828800"/>
            <a:ext cx="6857280" cy="1828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cs-CZ" sz="1800" b="0" strike="noStrike" spc="-1">
                <a:latin typeface="Arial"/>
              </a:rPr>
              <a:t>Klikněte pro úpravu formátu textu nadpisu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265640" y="3733920"/>
            <a:ext cx="3345840" cy="913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strike="noStrike" spc="-1"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strike="noStrike" spc="-1"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latin typeface="Arial"/>
              </a:rPr>
              <a:t>Sedmá úroveň</a:t>
            </a: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7779600" y="3733920"/>
            <a:ext cx="3345840" cy="913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strike="noStrike" spc="-1"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strike="noStrike" spc="-1"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Skupina 7"/>
          <p:cNvGrpSpPr/>
          <p:nvPr/>
        </p:nvGrpSpPr>
        <p:grpSpPr>
          <a:xfrm>
            <a:off x="596160" y="780840"/>
            <a:ext cx="6432840" cy="5052600"/>
            <a:chOff x="596160" y="780840"/>
            <a:chExt cx="6432840" cy="5052600"/>
          </a:xfrm>
        </p:grpSpPr>
        <p:sp>
          <p:nvSpPr>
            <p:cNvPr id="116" name="Volný tvar 42"/>
            <p:cNvSpPr/>
            <p:nvPr/>
          </p:nvSpPr>
          <p:spPr>
            <a:xfrm rot="16200000" flipV="1">
              <a:off x="-1222920" y="3274200"/>
              <a:ext cx="3827160" cy="16920"/>
            </a:xfrm>
            <a:custGeom>
              <a:avLst/>
              <a:gdLst/>
              <a:ahLst/>
              <a:cxnLst/>
              <a:rect l="l" t="t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7" name="Volný tvar 43"/>
            <p:cNvSpPr/>
            <p:nvPr/>
          </p:nvSpPr>
          <p:spPr>
            <a:xfrm rot="16200000" flipV="1">
              <a:off x="4999320" y="3298680"/>
              <a:ext cx="3836160" cy="16920"/>
            </a:xfrm>
            <a:custGeom>
              <a:avLst/>
              <a:gdLst/>
              <a:ahLst/>
              <a:cxnLst/>
              <a:rect l="l" t="t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18" name="Skupina 10"/>
            <p:cNvGrpSpPr/>
            <p:nvPr/>
          </p:nvGrpSpPr>
          <p:grpSpPr>
            <a:xfrm>
              <a:off x="1247760" y="858960"/>
              <a:ext cx="5128560" cy="4879440"/>
              <a:chOff x="1247760" y="858960"/>
              <a:chExt cx="5128560" cy="4879440"/>
            </a:xfrm>
          </p:grpSpPr>
          <p:sp>
            <p:nvSpPr>
              <p:cNvPr id="119" name="Volný tvar 41"/>
              <p:cNvSpPr/>
              <p:nvPr/>
            </p:nvSpPr>
            <p:spPr>
              <a:xfrm rot="16200000" flipV="1">
                <a:off x="3804480" y="3166200"/>
                <a:ext cx="14760" cy="5128560"/>
              </a:xfrm>
              <a:custGeom>
                <a:avLst/>
                <a:gdLst/>
                <a:ahLst/>
                <a:cxnLst/>
                <a:rect l="l" t="t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0" name="Volný tvar 44"/>
              <p:cNvSpPr/>
              <p:nvPr/>
            </p:nvSpPr>
            <p:spPr>
              <a:xfrm rot="16200000" flipV="1">
                <a:off x="3762000" y="-1655280"/>
                <a:ext cx="12600" cy="5040720"/>
              </a:xfrm>
              <a:custGeom>
                <a:avLst/>
                <a:gdLst/>
                <a:ahLst/>
                <a:cxnLst/>
                <a:rect l="l" t="t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21" name="Volný tvar 45"/>
            <p:cNvSpPr/>
            <p:nvPr/>
          </p:nvSpPr>
          <p:spPr>
            <a:xfrm rot="16200000" flipV="1">
              <a:off x="619560" y="5322240"/>
              <a:ext cx="476640" cy="523800"/>
            </a:xfrm>
            <a:custGeom>
              <a:avLst/>
              <a:gdLst/>
              <a:ahLst/>
              <a:cxnLst/>
              <a:rect l="l" t="t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" name="Volný tvar 46"/>
            <p:cNvSpPr/>
            <p:nvPr/>
          </p:nvSpPr>
          <p:spPr>
            <a:xfrm rot="16200000" flipV="1">
              <a:off x="631080" y="5324040"/>
              <a:ext cx="476640" cy="511200"/>
            </a:xfrm>
            <a:custGeom>
              <a:avLst/>
              <a:gdLst/>
              <a:ahLst/>
              <a:cxnLst/>
              <a:rect l="l" t="t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" name="Volný tvar 47"/>
            <p:cNvSpPr/>
            <p:nvPr/>
          </p:nvSpPr>
          <p:spPr>
            <a:xfrm rot="16200000" flipV="1">
              <a:off x="6510600" y="5320080"/>
              <a:ext cx="507600" cy="518760"/>
            </a:xfrm>
            <a:custGeom>
              <a:avLst/>
              <a:gdLst/>
              <a:ahLst/>
              <a:cxnLst/>
              <a:rect l="l" t="t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4" name="Volný tvar 48"/>
            <p:cNvSpPr/>
            <p:nvPr/>
          </p:nvSpPr>
          <p:spPr>
            <a:xfrm rot="16200000" flipV="1">
              <a:off x="6526800" y="5320440"/>
              <a:ext cx="470160" cy="533880"/>
            </a:xfrm>
            <a:custGeom>
              <a:avLst/>
              <a:gdLst/>
              <a:ahLst/>
              <a:cxnLst/>
              <a:rect l="l" t="t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5" name="Volný tvar 49"/>
            <p:cNvSpPr/>
            <p:nvPr/>
          </p:nvSpPr>
          <p:spPr>
            <a:xfrm rot="16200000" flipV="1">
              <a:off x="6485400" y="770760"/>
              <a:ext cx="467640" cy="518760"/>
            </a:xfrm>
            <a:custGeom>
              <a:avLst/>
              <a:gdLst/>
              <a:ahLst/>
              <a:cxnLst/>
              <a:rect l="l" t="t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" name="Volný tvar 50"/>
            <p:cNvSpPr/>
            <p:nvPr/>
          </p:nvSpPr>
          <p:spPr>
            <a:xfrm rot="16200000" flipV="1">
              <a:off x="6478200" y="785880"/>
              <a:ext cx="467640" cy="488520"/>
            </a:xfrm>
            <a:custGeom>
              <a:avLst/>
              <a:gdLst/>
              <a:ahLst/>
              <a:cxnLst/>
              <a:rect l="l" t="t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" name="Volný tvar 51"/>
            <p:cNvSpPr/>
            <p:nvPr/>
          </p:nvSpPr>
          <p:spPr>
            <a:xfrm rot="16200000" flipV="1">
              <a:off x="666360" y="720360"/>
              <a:ext cx="423360" cy="543960"/>
            </a:xfrm>
            <a:custGeom>
              <a:avLst/>
              <a:gdLst/>
              <a:ahLst/>
              <a:cxnLst/>
              <a:rect l="l" t="t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8" name="Volný tvar 52"/>
            <p:cNvSpPr/>
            <p:nvPr/>
          </p:nvSpPr>
          <p:spPr>
            <a:xfrm rot="16200000" flipV="1">
              <a:off x="675720" y="749160"/>
              <a:ext cx="427680" cy="491040"/>
            </a:xfrm>
            <a:custGeom>
              <a:avLst/>
              <a:gdLst/>
              <a:ahLst/>
              <a:cxnLst/>
              <a:rect l="l" t="t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cs-CZ" sz="4400" b="0" strike="noStrike" spc="-1">
                <a:latin typeface="Arial"/>
              </a:rPr>
              <a:t>Klikněte pro úpravu formátu textu nadpisu</a:t>
            </a: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strike="noStrike" spc="-1"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Skupina 8"/>
          <p:cNvGrpSpPr/>
          <p:nvPr/>
        </p:nvGrpSpPr>
        <p:grpSpPr>
          <a:xfrm>
            <a:off x="1052280" y="1733400"/>
            <a:ext cx="4359960" cy="3049560"/>
            <a:chOff x="1052280" y="1733400"/>
            <a:chExt cx="4359960" cy="3049560"/>
          </a:xfrm>
        </p:grpSpPr>
        <p:sp>
          <p:nvSpPr>
            <p:cNvPr id="168" name="Volný tvar 41"/>
            <p:cNvSpPr/>
            <p:nvPr/>
          </p:nvSpPr>
          <p:spPr>
            <a:xfrm>
              <a:off x="1134720" y="2184480"/>
              <a:ext cx="12600" cy="2133360"/>
            </a:xfrm>
            <a:custGeom>
              <a:avLst/>
              <a:gdLst/>
              <a:ahLst/>
              <a:cxnLst/>
              <a:rect l="l" t="t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9" name="Volný tvar 42"/>
            <p:cNvSpPr/>
            <p:nvPr/>
          </p:nvSpPr>
          <p:spPr>
            <a:xfrm>
              <a:off x="1602360" y="4712400"/>
              <a:ext cx="3302280" cy="11520"/>
            </a:xfrm>
            <a:custGeom>
              <a:avLst/>
              <a:gdLst/>
              <a:ahLst/>
              <a:cxnLst/>
              <a:rect l="l" t="t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0" name="Volný tvar 43"/>
            <p:cNvSpPr/>
            <p:nvPr/>
          </p:nvSpPr>
          <p:spPr>
            <a:xfrm>
              <a:off x="1577520" y="1804680"/>
              <a:ext cx="3309840" cy="11520"/>
            </a:xfrm>
            <a:custGeom>
              <a:avLst/>
              <a:gdLst/>
              <a:ahLst/>
              <a:cxnLst/>
              <a:rect l="l" t="t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1" name="Volný tvar 44"/>
            <p:cNvSpPr/>
            <p:nvPr/>
          </p:nvSpPr>
          <p:spPr>
            <a:xfrm>
              <a:off x="5334480" y="2221200"/>
              <a:ext cx="10800" cy="2097000"/>
            </a:xfrm>
            <a:custGeom>
              <a:avLst/>
              <a:gdLst/>
              <a:ahLst/>
              <a:cxnLst/>
              <a:rect l="l" t="t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2" name="Volný tvar 45"/>
            <p:cNvSpPr/>
            <p:nvPr/>
          </p:nvSpPr>
          <p:spPr>
            <a:xfrm>
              <a:off x="1062000" y="4421160"/>
              <a:ext cx="411120" cy="361800"/>
            </a:xfrm>
            <a:custGeom>
              <a:avLst/>
              <a:gdLst/>
              <a:ahLst/>
              <a:cxnLst/>
              <a:rect l="l" t="t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3" name="Volný tvar 46"/>
            <p:cNvSpPr/>
            <p:nvPr/>
          </p:nvSpPr>
          <p:spPr>
            <a:xfrm>
              <a:off x="1065960" y="4417560"/>
              <a:ext cx="411120" cy="353160"/>
            </a:xfrm>
            <a:custGeom>
              <a:avLst/>
              <a:gdLst/>
              <a:ahLst/>
              <a:cxnLst/>
              <a:rect l="l" t="t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4" name="Volný tvar 47"/>
            <p:cNvSpPr/>
            <p:nvPr/>
          </p:nvSpPr>
          <p:spPr>
            <a:xfrm>
              <a:off x="1052280" y="1737000"/>
              <a:ext cx="438120" cy="358560"/>
            </a:xfrm>
            <a:custGeom>
              <a:avLst/>
              <a:gdLst/>
              <a:ahLst/>
              <a:cxnLst/>
              <a:rect l="l" t="t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5" name="Volný tvar 48"/>
            <p:cNvSpPr/>
            <p:nvPr/>
          </p:nvSpPr>
          <p:spPr>
            <a:xfrm>
              <a:off x="1062000" y="1733400"/>
              <a:ext cx="405360" cy="369000"/>
            </a:xfrm>
            <a:custGeom>
              <a:avLst/>
              <a:gdLst/>
              <a:ahLst/>
              <a:cxnLst/>
              <a:rect l="l" t="t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6" name="Volný tvar 49"/>
            <p:cNvSpPr/>
            <p:nvPr/>
          </p:nvSpPr>
          <p:spPr>
            <a:xfrm>
              <a:off x="4995360" y="1768320"/>
              <a:ext cx="403560" cy="358560"/>
            </a:xfrm>
            <a:custGeom>
              <a:avLst/>
              <a:gdLst/>
              <a:ahLst/>
              <a:cxnLst/>
              <a:rect l="l" t="t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7" name="Volný tvar 50"/>
            <p:cNvSpPr/>
            <p:nvPr/>
          </p:nvSpPr>
          <p:spPr>
            <a:xfrm>
              <a:off x="4995360" y="1783800"/>
              <a:ext cx="403560" cy="337680"/>
            </a:xfrm>
            <a:custGeom>
              <a:avLst/>
              <a:gdLst/>
              <a:ahLst/>
              <a:cxnLst/>
              <a:rect l="l" t="t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8" name="Volný tvar 51"/>
            <p:cNvSpPr/>
            <p:nvPr/>
          </p:nvSpPr>
          <p:spPr>
            <a:xfrm>
              <a:off x="5046840" y="4400280"/>
              <a:ext cx="365040" cy="375840"/>
            </a:xfrm>
            <a:custGeom>
              <a:avLst/>
              <a:gdLst/>
              <a:ahLst/>
              <a:cxnLst/>
              <a:rect l="l" t="t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9" name="Volný tvar 52"/>
            <p:cNvSpPr/>
            <p:nvPr/>
          </p:nvSpPr>
          <p:spPr>
            <a:xfrm>
              <a:off x="5043240" y="4410720"/>
              <a:ext cx="369000" cy="339480"/>
            </a:xfrm>
            <a:custGeom>
              <a:avLst/>
              <a:gdLst/>
              <a:ahLst/>
              <a:cxnLst/>
              <a:rect l="l" t="t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80" name="Skupina 21"/>
          <p:cNvGrpSpPr/>
          <p:nvPr/>
        </p:nvGrpSpPr>
        <p:grpSpPr>
          <a:xfrm>
            <a:off x="6762960" y="1733400"/>
            <a:ext cx="4359960" cy="3049560"/>
            <a:chOff x="6762960" y="1733400"/>
            <a:chExt cx="4359960" cy="3049560"/>
          </a:xfrm>
        </p:grpSpPr>
        <p:sp>
          <p:nvSpPr>
            <p:cNvPr id="181" name="Volný tvar 41"/>
            <p:cNvSpPr/>
            <p:nvPr/>
          </p:nvSpPr>
          <p:spPr>
            <a:xfrm>
              <a:off x="6845400" y="2184480"/>
              <a:ext cx="12600" cy="2133360"/>
            </a:xfrm>
            <a:custGeom>
              <a:avLst/>
              <a:gdLst/>
              <a:ahLst/>
              <a:cxnLst/>
              <a:rect l="l" t="t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2" name="Volný tvar 42"/>
            <p:cNvSpPr/>
            <p:nvPr/>
          </p:nvSpPr>
          <p:spPr>
            <a:xfrm>
              <a:off x="7313040" y="4712400"/>
              <a:ext cx="3302280" cy="11520"/>
            </a:xfrm>
            <a:custGeom>
              <a:avLst/>
              <a:gdLst/>
              <a:ahLst/>
              <a:cxnLst/>
              <a:rect l="l" t="t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3" name="Volný tvar 43"/>
            <p:cNvSpPr/>
            <p:nvPr/>
          </p:nvSpPr>
          <p:spPr>
            <a:xfrm>
              <a:off x="7288200" y="1804680"/>
              <a:ext cx="3309840" cy="11520"/>
            </a:xfrm>
            <a:custGeom>
              <a:avLst/>
              <a:gdLst/>
              <a:ahLst/>
              <a:cxnLst/>
              <a:rect l="l" t="t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4" name="Volný tvar 44"/>
            <p:cNvSpPr/>
            <p:nvPr/>
          </p:nvSpPr>
          <p:spPr>
            <a:xfrm>
              <a:off x="11045160" y="2221200"/>
              <a:ext cx="10800" cy="2097000"/>
            </a:xfrm>
            <a:custGeom>
              <a:avLst/>
              <a:gdLst/>
              <a:ahLst/>
              <a:cxnLst/>
              <a:rect l="l" t="t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5" name="Volný tvar 45"/>
            <p:cNvSpPr/>
            <p:nvPr/>
          </p:nvSpPr>
          <p:spPr>
            <a:xfrm>
              <a:off x="6772680" y="4421160"/>
              <a:ext cx="411120" cy="361800"/>
            </a:xfrm>
            <a:custGeom>
              <a:avLst/>
              <a:gdLst/>
              <a:ahLst/>
              <a:cxnLst/>
              <a:rect l="l" t="t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6" name="Volný tvar 46"/>
            <p:cNvSpPr/>
            <p:nvPr/>
          </p:nvSpPr>
          <p:spPr>
            <a:xfrm>
              <a:off x="6776640" y="4417560"/>
              <a:ext cx="411120" cy="353160"/>
            </a:xfrm>
            <a:custGeom>
              <a:avLst/>
              <a:gdLst/>
              <a:ahLst/>
              <a:cxnLst/>
              <a:rect l="l" t="t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7" name="Volný tvar 47"/>
            <p:cNvSpPr/>
            <p:nvPr/>
          </p:nvSpPr>
          <p:spPr>
            <a:xfrm>
              <a:off x="6762960" y="1737000"/>
              <a:ext cx="438120" cy="358560"/>
            </a:xfrm>
            <a:custGeom>
              <a:avLst/>
              <a:gdLst/>
              <a:ahLst/>
              <a:cxnLst/>
              <a:rect l="l" t="t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8" name="Volný tvar 48"/>
            <p:cNvSpPr/>
            <p:nvPr/>
          </p:nvSpPr>
          <p:spPr>
            <a:xfrm>
              <a:off x="6772680" y="1733400"/>
              <a:ext cx="405360" cy="369000"/>
            </a:xfrm>
            <a:custGeom>
              <a:avLst/>
              <a:gdLst/>
              <a:ahLst/>
              <a:cxnLst/>
              <a:rect l="l" t="t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9" name="Volný tvar 49"/>
            <p:cNvSpPr/>
            <p:nvPr/>
          </p:nvSpPr>
          <p:spPr>
            <a:xfrm>
              <a:off x="10706040" y="1768320"/>
              <a:ext cx="403560" cy="358560"/>
            </a:xfrm>
            <a:custGeom>
              <a:avLst/>
              <a:gdLst/>
              <a:ahLst/>
              <a:cxnLst/>
              <a:rect l="l" t="t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0" name="Volný tvar 50"/>
            <p:cNvSpPr/>
            <p:nvPr/>
          </p:nvSpPr>
          <p:spPr>
            <a:xfrm>
              <a:off x="10706040" y="1783800"/>
              <a:ext cx="403560" cy="337680"/>
            </a:xfrm>
            <a:custGeom>
              <a:avLst/>
              <a:gdLst/>
              <a:ahLst/>
              <a:cxnLst/>
              <a:rect l="l" t="t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1" name="Volný tvar 51"/>
            <p:cNvSpPr/>
            <p:nvPr/>
          </p:nvSpPr>
          <p:spPr>
            <a:xfrm>
              <a:off x="10757520" y="4400280"/>
              <a:ext cx="365040" cy="375840"/>
            </a:xfrm>
            <a:custGeom>
              <a:avLst/>
              <a:gdLst/>
              <a:ahLst/>
              <a:cxnLst/>
              <a:rect l="l" t="t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2" name="Volný tvar 52"/>
            <p:cNvSpPr/>
            <p:nvPr/>
          </p:nvSpPr>
          <p:spPr>
            <a:xfrm>
              <a:off x="10753920" y="4410720"/>
              <a:ext cx="369000" cy="339480"/>
            </a:xfrm>
            <a:custGeom>
              <a:avLst/>
              <a:gdLst/>
              <a:ahLst/>
              <a:cxnLst/>
              <a:rect l="l" t="t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cs-CZ" sz="4400" b="0" strike="noStrike" spc="-1">
                <a:latin typeface="Arial"/>
              </a:rPr>
              <a:t>Klikněte pro úpravu formátu textu nadpisu</a:t>
            </a:r>
          </a:p>
        </p:txBody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strike="noStrike" spc="-1"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" name="Skupina 51"/>
          <p:cNvGrpSpPr/>
          <p:nvPr/>
        </p:nvGrpSpPr>
        <p:grpSpPr>
          <a:xfrm>
            <a:off x="1062720" y="1661400"/>
            <a:ext cx="3088800" cy="3122640"/>
            <a:chOff x="1062720" y="1661400"/>
            <a:chExt cx="3088800" cy="3122640"/>
          </a:xfrm>
        </p:grpSpPr>
        <p:sp>
          <p:nvSpPr>
            <p:cNvPr id="232" name="Volný tvar 41"/>
            <p:cNvSpPr/>
            <p:nvPr/>
          </p:nvSpPr>
          <p:spPr>
            <a:xfrm rot="5400000">
              <a:off x="2609640" y="643680"/>
              <a:ext cx="9000" cy="2161080"/>
            </a:xfrm>
            <a:custGeom>
              <a:avLst/>
              <a:gdLst/>
              <a:ahLst/>
              <a:cxnLst/>
              <a:rect l="l" t="t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3" name="Volný tvar 42"/>
            <p:cNvSpPr/>
            <p:nvPr/>
          </p:nvSpPr>
          <p:spPr>
            <a:xfrm rot="5400000">
              <a:off x="-54360" y="3232080"/>
              <a:ext cx="2365200" cy="11520"/>
            </a:xfrm>
            <a:custGeom>
              <a:avLst/>
              <a:gdLst/>
              <a:ahLst/>
              <a:cxnLst/>
              <a:rect l="l" t="t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4" name="Volný tvar 43"/>
            <p:cNvSpPr/>
            <p:nvPr/>
          </p:nvSpPr>
          <p:spPr>
            <a:xfrm rot="5400000">
              <a:off x="2888280" y="3216600"/>
              <a:ext cx="2370600" cy="11520"/>
            </a:xfrm>
            <a:custGeom>
              <a:avLst/>
              <a:gdLst/>
              <a:ahLst/>
              <a:cxnLst/>
              <a:rect l="l" t="t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5" name="Volný tvar 44"/>
            <p:cNvSpPr/>
            <p:nvPr/>
          </p:nvSpPr>
          <p:spPr>
            <a:xfrm rot="5400000">
              <a:off x="2592000" y="3669840"/>
              <a:ext cx="7560" cy="2124000"/>
            </a:xfrm>
            <a:custGeom>
              <a:avLst/>
              <a:gdLst/>
              <a:ahLst/>
              <a:cxnLst/>
              <a:rect l="l" t="t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6" name="Volný tvar 45"/>
            <p:cNvSpPr/>
            <p:nvPr/>
          </p:nvSpPr>
          <p:spPr>
            <a:xfrm rot="5400000">
              <a:off x="1098720" y="1632240"/>
              <a:ext cx="294480" cy="366480"/>
            </a:xfrm>
            <a:custGeom>
              <a:avLst/>
              <a:gdLst/>
              <a:ahLst/>
              <a:cxnLst/>
              <a:rect l="l" t="t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7" name="Volný tvar 46"/>
            <p:cNvSpPr/>
            <p:nvPr/>
          </p:nvSpPr>
          <p:spPr>
            <a:xfrm rot="5400000">
              <a:off x="1106640" y="1639080"/>
              <a:ext cx="294480" cy="357840"/>
            </a:xfrm>
            <a:custGeom>
              <a:avLst/>
              <a:gdLst/>
              <a:ahLst/>
              <a:cxnLst/>
              <a:rect l="l" t="t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8" name="Volný tvar 47"/>
            <p:cNvSpPr/>
            <p:nvPr/>
          </p:nvSpPr>
          <p:spPr>
            <a:xfrm rot="5400000">
              <a:off x="3809880" y="1636560"/>
              <a:ext cx="313560" cy="363240"/>
            </a:xfrm>
            <a:custGeom>
              <a:avLst/>
              <a:gdLst/>
              <a:ahLst/>
              <a:cxnLst/>
              <a:rect l="l" t="t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9" name="Volný tvar 48"/>
            <p:cNvSpPr/>
            <p:nvPr/>
          </p:nvSpPr>
          <p:spPr>
            <a:xfrm rot="5400000">
              <a:off x="3819600" y="1626480"/>
              <a:ext cx="290160" cy="373680"/>
            </a:xfrm>
            <a:custGeom>
              <a:avLst/>
              <a:gdLst/>
              <a:ahLst/>
              <a:cxnLst/>
              <a:rect l="l" t="t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0" name="Volný tvar 49"/>
            <p:cNvSpPr/>
            <p:nvPr/>
          </p:nvSpPr>
          <p:spPr>
            <a:xfrm rot="5400000">
              <a:off x="3790440" y="4448160"/>
              <a:ext cx="288720" cy="363240"/>
            </a:xfrm>
            <a:custGeom>
              <a:avLst/>
              <a:gdLst/>
              <a:ahLst/>
              <a:cxnLst/>
              <a:rect l="l" t="t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1" name="Volný tvar 50"/>
            <p:cNvSpPr/>
            <p:nvPr/>
          </p:nvSpPr>
          <p:spPr>
            <a:xfrm rot="5400000">
              <a:off x="3785400" y="4458960"/>
              <a:ext cx="288720" cy="342000"/>
            </a:xfrm>
            <a:custGeom>
              <a:avLst/>
              <a:gdLst/>
              <a:ahLst/>
              <a:cxnLst/>
              <a:rect l="l" t="t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2" name="Volný tvar 51"/>
            <p:cNvSpPr/>
            <p:nvPr/>
          </p:nvSpPr>
          <p:spPr>
            <a:xfrm rot="5400000">
              <a:off x="1129320" y="4462920"/>
              <a:ext cx="261360" cy="380520"/>
            </a:xfrm>
            <a:custGeom>
              <a:avLst/>
              <a:gdLst/>
              <a:ahLst/>
              <a:cxnLst/>
              <a:rect l="l" t="t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3" name="Volný tvar 52"/>
            <p:cNvSpPr/>
            <p:nvPr/>
          </p:nvSpPr>
          <p:spPr>
            <a:xfrm rot="5400000">
              <a:off x="1135440" y="4479840"/>
              <a:ext cx="264240" cy="343800"/>
            </a:xfrm>
            <a:custGeom>
              <a:avLst/>
              <a:gdLst/>
              <a:ahLst/>
              <a:cxnLst/>
              <a:rect l="l" t="t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44" name="Skupina 83"/>
          <p:cNvGrpSpPr/>
          <p:nvPr/>
        </p:nvGrpSpPr>
        <p:grpSpPr>
          <a:xfrm>
            <a:off x="4534920" y="1661400"/>
            <a:ext cx="3088800" cy="3122640"/>
            <a:chOff x="4534920" y="1661400"/>
            <a:chExt cx="3088800" cy="3122640"/>
          </a:xfrm>
        </p:grpSpPr>
        <p:sp>
          <p:nvSpPr>
            <p:cNvPr id="245" name="Volný tvar 41"/>
            <p:cNvSpPr/>
            <p:nvPr/>
          </p:nvSpPr>
          <p:spPr>
            <a:xfrm rot="5400000">
              <a:off x="6081840" y="643680"/>
              <a:ext cx="9000" cy="2161080"/>
            </a:xfrm>
            <a:custGeom>
              <a:avLst/>
              <a:gdLst/>
              <a:ahLst/>
              <a:cxnLst/>
              <a:rect l="l" t="t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6" name="Volný tvar 42"/>
            <p:cNvSpPr/>
            <p:nvPr/>
          </p:nvSpPr>
          <p:spPr>
            <a:xfrm rot="5400000">
              <a:off x="3417480" y="3232080"/>
              <a:ext cx="2365200" cy="11520"/>
            </a:xfrm>
            <a:custGeom>
              <a:avLst/>
              <a:gdLst/>
              <a:ahLst/>
              <a:cxnLst/>
              <a:rect l="l" t="t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7" name="Volný tvar 43"/>
            <p:cNvSpPr/>
            <p:nvPr/>
          </p:nvSpPr>
          <p:spPr>
            <a:xfrm rot="5400000">
              <a:off x="6360480" y="3216600"/>
              <a:ext cx="2370600" cy="11520"/>
            </a:xfrm>
            <a:custGeom>
              <a:avLst/>
              <a:gdLst/>
              <a:ahLst/>
              <a:cxnLst/>
              <a:rect l="l" t="t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8" name="Volný tvar 44"/>
            <p:cNvSpPr/>
            <p:nvPr/>
          </p:nvSpPr>
          <p:spPr>
            <a:xfrm rot="5400000">
              <a:off x="6063840" y="3669840"/>
              <a:ext cx="7560" cy="2124000"/>
            </a:xfrm>
            <a:custGeom>
              <a:avLst/>
              <a:gdLst/>
              <a:ahLst/>
              <a:cxnLst/>
              <a:rect l="l" t="t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9" name="Volný tvar 45"/>
            <p:cNvSpPr/>
            <p:nvPr/>
          </p:nvSpPr>
          <p:spPr>
            <a:xfrm rot="5400000">
              <a:off x="4570920" y="1632240"/>
              <a:ext cx="294480" cy="366480"/>
            </a:xfrm>
            <a:custGeom>
              <a:avLst/>
              <a:gdLst/>
              <a:ahLst/>
              <a:cxnLst/>
              <a:rect l="l" t="t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0" name="Volný tvar 46"/>
            <p:cNvSpPr/>
            <p:nvPr/>
          </p:nvSpPr>
          <p:spPr>
            <a:xfrm rot="5400000">
              <a:off x="4578480" y="1639080"/>
              <a:ext cx="294480" cy="357840"/>
            </a:xfrm>
            <a:custGeom>
              <a:avLst/>
              <a:gdLst/>
              <a:ahLst/>
              <a:cxnLst/>
              <a:rect l="l" t="t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1" name="Volný tvar 47"/>
            <p:cNvSpPr/>
            <p:nvPr/>
          </p:nvSpPr>
          <p:spPr>
            <a:xfrm rot="5400000">
              <a:off x="7281720" y="1636560"/>
              <a:ext cx="313560" cy="363240"/>
            </a:xfrm>
            <a:custGeom>
              <a:avLst/>
              <a:gdLst/>
              <a:ahLst/>
              <a:cxnLst/>
              <a:rect l="l" t="t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2" name="Volný tvar 48"/>
            <p:cNvSpPr/>
            <p:nvPr/>
          </p:nvSpPr>
          <p:spPr>
            <a:xfrm rot="5400000">
              <a:off x="7291800" y="1626480"/>
              <a:ext cx="290160" cy="373680"/>
            </a:xfrm>
            <a:custGeom>
              <a:avLst/>
              <a:gdLst/>
              <a:ahLst/>
              <a:cxnLst/>
              <a:rect l="l" t="t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3" name="Volný tvar 49"/>
            <p:cNvSpPr/>
            <p:nvPr/>
          </p:nvSpPr>
          <p:spPr>
            <a:xfrm rot="5400000">
              <a:off x="7262280" y="4448160"/>
              <a:ext cx="288720" cy="363240"/>
            </a:xfrm>
            <a:custGeom>
              <a:avLst/>
              <a:gdLst/>
              <a:ahLst/>
              <a:cxnLst/>
              <a:rect l="l" t="t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4" name="Volný tvar 50"/>
            <p:cNvSpPr/>
            <p:nvPr/>
          </p:nvSpPr>
          <p:spPr>
            <a:xfrm rot="5400000">
              <a:off x="7257240" y="4458960"/>
              <a:ext cx="288720" cy="342000"/>
            </a:xfrm>
            <a:custGeom>
              <a:avLst/>
              <a:gdLst/>
              <a:ahLst/>
              <a:cxnLst/>
              <a:rect l="l" t="t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5" name="Volný tvar 51"/>
            <p:cNvSpPr/>
            <p:nvPr/>
          </p:nvSpPr>
          <p:spPr>
            <a:xfrm rot="5400000">
              <a:off x="4601160" y="4462920"/>
              <a:ext cx="261360" cy="380520"/>
            </a:xfrm>
            <a:custGeom>
              <a:avLst/>
              <a:gdLst/>
              <a:ahLst/>
              <a:cxnLst/>
              <a:rect l="l" t="t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6" name="Volný tvar 52"/>
            <p:cNvSpPr/>
            <p:nvPr/>
          </p:nvSpPr>
          <p:spPr>
            <a:xfrm rot="5400000">
              <a:off x="4607640" y="4479840"/>
              <a:ext cx="264240" cy="343800"/>
            </a:xfrm>
            <a:custGeom>
              <a:avLst/>
              <a:gdLst/>
              <a:ahLst/>
              <a:cxnLst/>
              <a:rect l="l" t="t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57" name="Skupina 96"/>
          <p:cNvGrpSpPr/>
          <p:nvPr/>
        </p:nvGrpSpPr>
        <p:grpSpPr>
          <a:xfrm>
            <a:off x="8036640" y="1661400"/>
            <a:ext cx="3088800" cy="3122640"/>
            <a:chOff x="8036640" y="1661400"/>
            <a:chExt cx="3088800" cy="3122640"/>
          </a:xfrm>
        </p:grpSpPr>
        <p:sp>
          <p:nvSpPr>
            <p:cNvPr id="258" name="Volný tvar 41"/>
            <p:cNvSpPr/>
            <p:nvPr/>
          </p:nvSpPr>
          <p:spPr>
            <a:xfrm rot="5400000">
              <a:off x="9583560" y="643680"/>
              <a:ext cx="9000" cy="2161080"/>
            </a:xfrm>
            <a:custGeom>
              <a:avLst/>
              <a:gdLst/>
              <a:ahLst/>
              <a:cxnLst/>
              <a:rect l="l" t="t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9" name="Volný tvar 42"/>
            <p:cNvSpPr/>
            <p:nvPr/>
          </p:nvSpPr>
          <p:spPr>
            <a:xfrm rot="5400000">
              <a:off x="6919560" y="3232080"/>
              <a:ext cx="2365200" cy="11520"/>
            </a:xfrm>
            <a:custGeom>
              <a:avLst/>
              <a:gdLst/>
              <a:ahLst/>
              <a:cxnLst/>
              <a:rect l="l" t="t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0" name="Volný tvar 43"/>
            <p:cNvSpPr/>
            <p:nvPr/>
          </p:nvSpPr>
          <p:spPr>
            <a:xfrm rot="5400000">
              <a:off x="9862200" y="3216600"/>
              <a:ext cx="2370600" cy="11520"/>
            </a:xfrm>
            <a:custGeom>
              <a:avLst/>
              <a:gdLst/>
              <a:ahLst/>
              <a:cxnLst/>
              <a:rect l="l" t="t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1" name="Volný tvar 44"/>
            <p:cNvSpPr/>
            <p:nvPr/>
          </p:nvSpPr>
          <p:spPr>
            <a:xfrm rot="5400000">
              <a:off x="9565560" y="3669840"/>
              <a:ext cx="7560" cy="2124000"/>
            </a:xfrm>
            <a:custGeom>
              <a:avLst/>
              <a:gdLst/>
              <a:ahLst/>
              <a:cxnLst/>
              <a:rect l="l" t="t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2" name="Volný tvar 45"/>
            <p:cNvSpPr/>
            <p:nvPr/>
          </p:nvSpPr>
          <p:spPr>
            <a:xfrm rot="5400000">
              <a:off x="8072640" y="1632240"/>
              <a:ext cx="294480" cy="366480"/>
            </a:xfrm>
            <a:custGeom>
              <a:avLst/>
              <a:gdLst/>
              <a:ahLst/>
              <a:cxnLst/>
              <a:rect l="l" t="t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3" name="Volný tvar 46"/>
            <p:cNvSpPr/>
            <p:nvPr/>
          </p:nvSpPr>
          <p:spPr>
            <a:xfrm rot="5400000">
              <a:off x="8080560" y="1639080"/>
              <a:ext cx="294480" cy="357840"/>
            </a:xfrm>
            <a:custGeom>
              <a:avLst/>
              <a:gdLst/>
              <a:ahLst/>
              <a:cxnLst/>
              <a:rect l="l" t="t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4" name="Volný tvar 47"/>
            <p:cNvSpPr/>
            <p:nvPr/>
          </p:nvSpPr>
          <p:spPr>
            <a:xfrm rot="5400000">
              <a:off x="10783800" y="1636560"/>
              <a:ext cx="313560" cy="363240"/>
            </a:xfrm>
            <a:custGeom>
              <a:avLst/>
              <a:gdLst/>
              <a:ahLst/>
              <a:cxnLst/>
              <a:rect l="l" t="t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5" name="Volný tvar 48"/>
            <p:cNvSpPr/>
            <p:nvPr/>
          </p:nvSpPr>
          <p:spPr>
            <a:xfrm rot="5400000">
              <a:off x="10793520" y="1626480"/>
              <a:ext cx="290160" cy="373680"/>
            </a:xfrm>
            <a:custGeom>
              <a:avLst/>
              <a:gdLst/>
              <a:ahLst/>
              <a:cxnLst/>
              <a:rect l="l" t="t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6" name="Volný tvar 49"/>
            <p:cNvSpPr/>
            <p:nvPr/>
          </p:nvSpPr>
          <p:spPr>
            <a:xfrm rot="5400000">
              <a:off x="10764360" y="4448160"/>
              <a:ext cx="288720" cy="363240"/>
            </a:xfrm>
            <a:custGeom>
              <a:avLst/>
              <a:gdLst/>
              <a:ahLst/>
              <a:cxnLst/>
              <a:rect l="l" t="t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7" name="Volný tvar 50"/>
            <p:cNvSpPr/>
            <p:nvPr/>
          </p:nvSpPr>
          <p:spPr>
            <a:xfrm rot="5400000">
              <a:off x="10759320" y="4458960"/>
              <a:ext cx="288720" cy="342000"/>
            </a:xfrm>
            <a:custGeom>
              <a:avLst/>
              <a:gdLst/>
              <a:ahLst/>
              <a:cxnLst/>
              <a:rect l="l" t="t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8" name="Volný tvar 51"/>
            <p:cNvSpPr/>
            <p:nvPr/>
          </p:nvSpPr>
          <p:spPr>
            <a:xfrm rot="5400000">
              <a:off x="8103240" y="4462920"/>
              <a:ext cx="261360" cy="380520"/>
            </a:xfrm>
            <a:custGeom>
              <a:avLst/>
              <a:gdLst/>
              <a:ahLst/>
              <a:cxnLst/>
              <a:rect l="l" t="t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9" name="Volný tvar 52"/>
            <p:cNvSpPr/>
            <p:nvPr/>
          </p:nvSpPr>
          <p:spPr>
            <a:xfrm rot="5400000">
              <a:off x="8109360" y="4479840"/>
              <a:ext cx="264240" cy="343800"/>
            </a:xfrm>
            <a:custGeom>
              <a:avLst/>
              <a:gdLst/>
              <a:ahLst/>
              <a:cxnLst/>
              <a:rect l="l" t="t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cs-CZ" sz="4400" b="0" strike="noStrike" spc="-1">
                <a:latin typeface="Arial"/>
              </a:rPr>
              <a:t>Klikněte pro úpravu formátu textu nadpisu</a:t>
            </a:r>
          </a:p>
        </p:txBody>
      </p:sp>
      <p:sp>
        <p:nvSpPr>
          <p:cNvPr id="2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strike="noStrike" spc="-1"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" name="Skupina 51"/>
          <p:cNvGrpSpPr/>
          <p:nvPr/>
        </p:nvGrpSpPr>
        <p:grpSpPr>
          <a:xfrm>
            <a:off x="1062720" y="1661400"/>
            <a:ext cx="3088800" cy="3122640"/>
            <a:chOff x="1062720" y="1661400"/>
            <a:chExt cx="3088800" cy="3122640"/>
          </a:xfrm>
        </p:grpSpPr>
        <p:sp>
          <p:nvSpPr>
            <p:cNvPr id="309" name="Volný tvar 41"/>
            <p:cNvSpPr/>
            <p:nvPr/>
          </p:nvSpPr>
          <p:spPr>
            <a:xfrm rot="5400000">
              <a:off x="2609640" y="643680"/>
              <a:ext cx="9000" cy="2161080"/>
            </a:xfrm>
            <a:custGeom>
              <a:avLst/>
              <a:gdLst/>
              <a:ahLst/>
              <a:cxnLst/>
              <a:rect l="l" t="t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0" name="Volný tvar 42"/>
            <p:cNvSpPr/>
            <p:nvPr/>
          </p:nvSpPr>
          <p:spPr>
            <a:xfrm rot="5400000">
              <a:off x="-54360" y="3232080"/>
              <a:ext cx="2365200" cy="11520"/>
            </a:xfrm>
            <a:custGeom>
              <a:avLst/>
              <a:gdLst/>
              <a:ahLst/>
              <a:cxnLst/>
              <a:rect l="l" t="t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1" name="Volný tvar 43"/>
            <p:cNvSpPr/>
            <p:nvPr/>
          </p:nvSpPr>
          <p:spPr>
            <a:xfrm rot="5400000">
              <a:off x="2888280" y="3216600"/>
              <a:ext cx="2370600" cy="11520"/>
            </a:xfrm>
            <a:custGeom>
              <a:avLst/>
              <a:gdLst/>
              <a:ahLst/>
              <a:cxnLst/>
              <a:rect l="l" t="t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2" name="Volný tvar 44"/>
            <p:cNvSpPr/>
            <p:nvPr/>
          </p:nvSpPr>
          <p:spPr>
            <a:xfrm rot="5400000">
              <a:off x="2592000" y="3669840"/>
              <a:ext cx="7560" cy="2124000"/>
            </a:xfrm>
            <a:custGeom>
              <a:avLst/>
              <a:gdLst/>
              <a:ahLst/>
              <a:cxnLst/>
              <a:rect l="l" t="t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3" name="Volný tvar 45"/>
            <p:cNvSpPr/>
            <p:nvPr/>
          </p:nvSpPr>
          <p:spPr>
            <a:xfrm rot="5400000">
              <a:off x="1098720" y="1632240"/>
              <a:ext cx="294480" cy="366480"/>
            </a:xfrm>
            <a:custGeom>
              <a:avLst/>
              <a:gdLst/>
              <a:ahLst/>
              <a:cxnLst/>
              <a:rect l="l" t="t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4" name="Volný tvar 46"/>
            <p:cNvSpPr/>
            <p:nvPr/>
          </p:nvSpPr>
          <p:spPr>
            <a:xfrm rot="5400000">
              <a:off x="1106640" y="1639080"/>
              <a:ext cx="294480" cy="357840"/>
            </a:xfrm>
            <a:custGeom>
              <a:avLst/>
              <a:gdLst/>
              <a:ahLst/>
              <a:cxnLst/>
              <a:rect l="l" t="t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5" name="Volný tvar 47"/>
            <p:cNvSpPr/>
            <p:nvPr/>
          </p:nvSpPr>
          <p:spPr>
            <a:xfrm rot="5400000">
              <a:off x="3809880" y="1636560"/>
              <a:ext cx="313560" cy="363240"/>
            </a:xfrm>
            <a:custGeom>
              <a:avLst/>
              <a:gdLst/>
              <a:ahLst/>
              <a:cxnLst/>
              <a:rect l="l" t="t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6" name="Volný tvar 48"/>
            <p:cNvSpPr/>
            <p:nvPr/>
          </p:nvSpPr>
          <p:spPr>
            <a:xfrm rot="5400000">
              <a:off x="3819600" y="1626480"/>
              <a:ext cx="290160" cy="373680"/>
            </a:xfrm>
            <a:custGeom>
              <a:avLst/>
              <a:gdLst/>
              <a:ahLst/>
              <a:cxnLst/>
              <a:rect l="l" t="t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7" name="Volný tvar 49"/>
            <p:cNvSpPr/>
            <p:nvPr/>
          </p:nvSpPr>
          <p:spPr>
            <a:xfrm rot="5400000">
              <a:off x="3790440" y="4448160"/>
              <a:ext cx="288720" cy="363240"/>
            </a:xfrm>
            <a:custGeom>
              <a:avLst/>
              <a:gdLst/>
              <a:ahLst/>
              <a:cxnLst/>
              <a:rect l="l" t="t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8" name="Volný tvar 50"/>
            <p:cNvSpPr/>
            <p:nvPr/>
          </p:nvSpPr>
          <p:spPr>
            <a:xfrm rot="5400000">
              <a:off x="3785400" y="4458960"/>
              <a:ext cx="288720" cy="342000"/>
            </a:xfrm>
            <a:custGeom>
              <a:avLst/>
              <a:gdLst/>
              <a:ahLst/>
              <a:cxnLst/>
              <a:rect l="l" t="t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9" name="Volný tvar 51"/>
            <p:cNvSpPr/>
            <p:nvPr/>
          </p:nvSpPr>
          <p:spPr>
            <a:xfrm rot="5400000">
              <a:off x="1129320" y="4462920"/>
              <a:ext cx="261360" cy="380520"/>
            </a:xfrm>
            <a:custGeom>
              <a:avLst/>
              <a:gdLst/>
              <a:ahLst/>
              <a:cxnLst/>
              <a:rect l="l" t="t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0" name="Volný tvar 52"/>
            <p:cNvSpPr/>
            <p:nvPr/>
          </p:nvSpPr>
          <p:spPr>
            <a:xfrm rot="5400000">
              <a:off x="1135440" y="4479840"/>
              <a:ext cx="264240" cy="343800"/>
            </a:xfrm>
            <a:custGeom>
              <a:avLst/>
              <a:gdLst/>
              <a:ahLst/>
              <a:cxnLst/>
              <a:rect l="l" t="t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321" name="Skupina 83"/>
          <p:cNvGrpSpPr/>
          <p:nvPr/>
        </p:nvGrpSpPr>
        <p:grpSpPr>
          <a:xfrm>
            <a:off x="4534920" y="1661400"/>
            <a:ext cx="3088800" cy="3122640"/>
            <a:chOff x="4534920" y="1661400"/>
            <a:chExt cx="3088800" cy="3122640"/>
          </a:xfrm>
        </p:grpSpPr>
        <p:sp>
          <p:nvSpPr>
            <p:cNvPr id="322" name="Volný tvar 41"/>
            <p:cNvSpPr/>
            <p:nvPr/>
          </p:nvSpPr>
          <p:spPr>
            <a:xfrm rot="5400000">
              <a:off x="6081840" y="643680"/>
              <a:ext cx="9000" cy="2161080"/>
            </a:xfrm>
            <a:custGeom>
              <a:avLst/>
              <a:gdLst/>
              <a:ahLst/>
              <a:cxnLst/>
              <a:rect l="l" t="t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3" name="Volný tvar 42"/>
            <p:cNvSpPr/>
            <p:nvPr/>
          </p:nvSpPr>
          <p:spPr>
            <a:xfrm rot="5400000">
              <a:off x="3417480" y="3232080"/>
              <a:ext cx="2365200" cy="11520"/>
            </a:xfrm>
            <a:custGeom>
              <a:avLst/>
              <a:gdLst/>
              <a:ahLst/>
              <a:cxnLst/>
              <a:rect l="l" t="t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4" name="Volný tvar 43"/>
            <p:cNvSpPr/>
            <p:nvPr/>
          </p:nvSpPr>
          <p:spPr>
            <a:xfrm rot="5400000">
              <a:off x="6360480" y="3216600"/>
              <a:ext cx="2370600" cy="11520"/>
            </a:xfrm>
            <a:custGeom>
              <a:avLst/>
              <a:gdLst/>
              <a:ahLst/>
              <a:cxnLst/>
              <a:rect l="l" t="t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5" name="Volný tvar 44"/>
            <p:cNvSpPr/>
            <p:nvPr/>
          </p:nvSpPr>
          <p:spPr>
            <a:xfrm rot="5400000">
              <a:off x="6063840" y="3669840"/>
              <a:ext cx="7560" cy="2124000"/>
            </a:xfrm>
            <a:custGeom>
              <a:avLst/>
              <a:gdLst/>
              <a:ahLst/>
              <a:cxnLst/>
              <a:rect l="l" t="t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6" name="Volný tvar 45"/>
            <p:cNvSpPr/>
            <p:nvPr/>
          </p:nvSpPr>
          <p:spPr>
            <a:xfrm rot="5400000">
              <a:off x="4570920" y="1632240"/>
              <a:ext cx="294480" cy="366480"/>
            </a:xfrm>
            <a:custGeom>
              <a:avLst/>
              <a:gdLst/>
              <a:ahLst/>
              <a:cxnLst/>
              <a:rect l="l" t="t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7" name="Volný tvar 46"/>
            <p:cNvSpPr/>
            <p:nvPr/>
          </p:nvSpPr>
          <p:spPr>
            <a:xfrm rot="5400000">
              <a:off x="4578480" y="1639080"/>
              <a:ext cx="294480" cy="357840"/>
            </a:xfrm>
            <a:custGeom>
              <a:avLst/>
              <a:gdLst/>
              <a:ahLst/>
              <a:cxnLst/>
              <a:rect l="l" t="t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8" name="Volný tvar 47"/>
            <p:cNvSpPr/>
            <p:nvPr/>
          </p:nvSpPr>
          <p:spPr>
            <a:xfrm rot="5400000">
              <a:off x="7281720" y="1636560"/>
              <a:ext cx="313560" cy="363240"/>
            </a:xfrm>
            <a:custGeom>
              <a:avLst/>
              <a:gdLst/>
              <a:ahLst/>
              <a:cxnLst/>
              <a:rect l="l" t="t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9" name="Volný tvar 48"/>
            <p:cNvSpPr/>
            <p:nvPr/>
          </p:nvSpPr>
          <p:spPr>
            <a:xfrm rot="5400000">
              <a:off x="7291800" y="1626480"/>
              <a:ext cx="290160" cy="373680"/>
            </a:xfrm>
            <a:custGeom>
              <a:avLst/>
              <a:gdLst/>
              <a:ahLst/>
              <a:cxnLst/>
              <a:rect l="l" t="t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0" name="Volný tvar 49"/>
            <p:cNvSpPr/>
            <p:nvPr/>
          </p:nvSpPr>
          <p:spPr>
            <a:xfrm rot="5400000">
              <a:off x="7262280" y="4448160"/>
              <a:ext cx="288720" cy="363240"/>
            </a:xfrm>
            <a:custGeom>
              <a:avLst/>
              <a:gdLst/>
              <a:ahLst/>
              <a:cxnLst/>
              <a:rect l="l" t="t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1" name="Volný tvar 50"/>
            <p:cNvSpPr/>
            <p:nvPr/>
          </p:nvSpPr>
          <p:spPr>
            <a:xfrm rot="5400000">
              <a:off x="7257240" y="4458960"/>
              <a:ext cx="288720" cy="342000"/>
            </a:xfrm>
            <a:custGeom>
              <a:avLst/>
              <a:gdLst/>
              <a:ahLst/>
              <a:cxnLst/>
              <a:rect l="l" t="t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2" name="Volný tvar 51"/>
            <p:cNvSpPr/>
            <p:nvPr/>
          </p:nvSpPr>
          <p:spPr>
            <a:xfrm rot="5400000">
              <a:off x="4601160" y="4462920"/>
              <a:ext cx="261360" cy="380520"/>
            </a:xfrm>
            <a:custGeom>
              <a:avLst/>
              <a:gdLst/>
              <a:ahLst/>
              <a:cxnLst/>
              <a:rect l="l" t="t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3" name="Volný tvar 52"/>
            <p:cNvSpPr/>
            <p:nvPr/>
          </p:nvSpPr>
          <p:spPr>
            <a:xfrm rot="5400000">
              <a:off x="4607640" y="4479840"/>
              <a:ext cx="264240" cy="343800"/>
            </a:xfrm>
            <a:custGeom>
              <a:avLst/>
              <a:gdLst/>
              <a:ahLst/>
              <a:cxnLst/>
              <a:rect l="l" t="t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334" name="Skupina 96"/>
          <p:cNvGrpSpPr/>
          <p:nvPr/>
        </p:nvGrpSpPr>
        <p:grpSpPr>
          <a:xfrm>
            <a:off x="8036640" y="1661400"/>
            <a:ext cx="3088800" cy="3122640"/>
            <a:chOff x="8036640" y="1661400"/>
            <a:chExt cx="3088800" cy="3122640"/>
          </a:xfrm>
        </p:grpSpPr>
        <p:sp>
          <p:nvSpPr>
            <p:cNvPr id="335" name="Volný tvar 41"/>
            <p:cNvSpPr/>
            <p:nvPr/>
          </p:nvSpPr>
          <p:spPr>
            <a:xfrm rot="5400000">
              <a:off x="9583560" y="643680"/>
              <a:ext cx="9000" cy="2161080"/>
            </a:xfrm>
            <a:custGeom>
              <a:avLst/>
              <a:gdLst/>
              <a:ahLst/>
              <a:cxnLst/>
              <a:rect l="l" t="t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6" name="Volný tvar 42"/>
            <p:cNvSpPr/>
            <p:nvPr/>
          </p:nvSpPr>
          <p:spPr>
            <a:xfrm rot="5400000">
              <a:off x="6919560" y="3232080"/>
              <a:ext cx="2365200" cy="11520"/>
            </a:xfrm>
            <a:custGeom>
              <a:avLst/>
              <a:gdLst/>
              <a:ahLst/>
              <a:cxnLst/>
              <a:rect l="l" t="t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7" name="Volný tvar 43"/>
            <p:cNvSpPr/>
            <p:nvPr/>
          </p:nvSpPr>
          <p:spPr>
            <a:xfrm rot="5400000">
              <a:off x="9862200" y="3216600"/>
              <a:ext cx="2370600" cy="11520"/>
            </a:xfrm>
            <a:custGeom>
              <a:avLst/>
              <a:gdLst/>
              <a:ahLst/>
              <a:cxnLst/>
              <a:rect l="l" t="t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8" name="Volný tvar 44"/>
            <p:cNvSpPr/>
            <p:nvPr/>
          </p:nvSpPr>
          <p:spPr>
            <a:xfrm rot="5400000">
              <a:off x="9565560" y="3669840"/>
              <a:ext cx="7560" cy="2124000"/>
            </a:xfrm>
            <a:custGeom>
              <a:avLst/>
              <a:gdLst/>
              <a:ahLst/>
              <a:cxnLst/>
              <a:rect l="l" t="t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9" name="Volný tvar 45"/>
            <p:cNvSpPr/>
            <p:nvPr/>
          </p:nvSpPr>
          <p:spPr>
            <a:xfrm rot="5400000">
              <a:off x="8072640" y="1632240"/>
              <a:ext cx="294480" cy="366480"/>
            </a:xfrm>
            <a:custGeom>
              <a:avLst/>
              <a:gdLst/>
              <a:ahLst/>
              <a:cxnLst/>
              <a:rect l="l" t="t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0" name="Volný tvar 46"/>
            <p:cNvSpPr/>
            <p:nvPr/>
          </p:nvSpPr>
          <p:spPr>
            <a:xfrm rot="5400000">
              <a:off x="8080560" y="1639080"/>
              <a:ext cx="294480" cy="357840"/>
            </a:xfrm>
            <a:custGeom>
              <a:avLst/>
              <a:gdLst/>
              <a:ahLst/>
              <a:cxnLst/>
              <a:rect l="l" t="t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1" name="Volný tvar 47"/>
            <p:cNvSpPr/>
            <p:nvPr/>
          </p:nvSpPr>
          <p:spPr>
            <a:xfrm rot="5400000">
              <a:off x="10783800" y="1636560"/>
              <a:ext cx="313560" cy="363240"/>
            </a:xfrm>
            <a:custGeom>
              <a:avLst/>
              <a:gdLst/>
              <a:ahLst/>
              <a:cxnLst/>
              <a:rect l="l" t="t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2" name="Volný tvar 48"/>
            <p:cNvSpPr/>
            <p:nvPr/>
          </p:nvSpPr>
          <p:spPr>
            <a:xfrm rot="5400000">
              <a:off x="10793520" y="1626480"/>
              <a:ext cx="290160" cy="373680"/>
            </a:xfrm>
            <a:custGeom>
              <a:avLst/>
              <a:gdLst/>
              <a:ahLst/>
              <a:cxnLst/>
              <a:rect l="l" t="t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3" name="Volný tvar 49"/>
            <p:cNvSpPr/>
            <p:nvPr/>
          </p:nvSpPr>
          <p:spPr>
            <a:xfrm rot="5400000">
              <a:off x="10764360" y="4448160"/>
              <a:ext cx="288720" cy="363240"/>
            </a:xfrm>
            <a:custGeom>
              <a:avLst/>
              <a:gdLst/>
              <a:ahLst/>
              <a:cxnLst/>
              <a:rect l="l" t="t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4" name="Volný tvar 50"/>
            <p:cNvSpPr/>
            <p:nvPr/>
          </p:nvSpPr>
          <p:spPr>
            <a:xfrm rot="5400000">
              <a:off x="10759320" y="4458960"/>
              <a:ext cx="288720" cy="342000"/>
            </a:xfrm>
            <a:custGeom>
              <a:avLst/>
              <a:gdLst/>
              <a:ahLst/>
              <a:cxnLst/>
              <a:rect l="l" t="t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5" name="Volný tvar 51"/>
            <p:cNvSpPr/>
            <p:nvPr/>
          </p:nvSpPr>
          <p:spPr>
            <a:xfrm rot="5400000">
              <a:off x="8103240" y="4462920"/>
              <a:ext cx="261360" cy="380520"/>
            </a:xfrm>
            <a:custGeom>
              <a:avLst/>
              <a:gdLst/>
              <a:ahLst/>
              <a:cxnLst/>
              <a:rect l="l" t="t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6" name="Volný tvar 52"/>
            <p:cNvSpPr/>
            <p:nvPr/>
          </p:nvSpPr>
          <p:spPr>
            <a:xfrm rot="5400000">
              <a:off x="8109360" y="4479840"/>
              <a:ext cx="264240" cy="343800"/>
            </a:xfrm>
            <a:custGeom>
              <a:avLst/>
              <a:gdLst/>
              <a:ahLst/>
              <a:cxnLst/>
              <a:rect l="l" t="t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cs-CZ" sz="4400" b="0" strike="noStrike" spc="-1">
                <a:latin typeface="Arial"/>
              </a:rPr>
              <a:t>Klikněte pro úpravu formátu textu nadpisu</a:t>
            </a:r>
          </a:p>
        </p:txBody>
      </p:sp>
      <p:sp>
        <p:nvSpPr>
          <p:cNvPr id="3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strike="noStrike" spc="-1"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5" name="Skupina 83"/>
          <p:cNvGrpSpPr/>
          <p:nvPr/>
        </p:nvGrpSpPr>
        <p:grpSpPr>
          <a:xfrm>
            <a:off x="595800" y="780840"/>
            <a:ext cx="4411440" cy="5052600"/>
            <a:chOff x="595800" y="780840"/>
            <a:chExt cx="4411440" cy="5052600"/>
          </a:xfrm>
        </p:grpSpPr>
        <p:sp>
          <p:nvSpPr>
            <p:cNvPr id="386" name="Volný tvar 41"/>
            <p:cNvSpPr/>
            <p:nvPr/>
          </p:nvSpPr>
          <p:spPr>
            <a:xfrm rot="16200000" flipV="1">
              <a:off x="2804040" y="4187520"/>
              <a:ext cx="14760" cy="3085920"/>
            </a:xfrm>
            <a:custGeom>
              <a:avLst/>
              <a:gdLst/>
              <a:ahLst/>
              <a:cxnLst/>
              <a:rect l="l" t="t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7" name="Volný tvar 42"/>
            <p:cNvSpPr/>
            <p:nvPr/>
          </p:nvSpPr>
          <p:spPr>
            <a:xfrm rot="16200000" flipV="1">
              <a:off x="-1223280" y="3274200"/>
              <a:ext cx="3827160" cy="16920"/>
            </a:xfrm>
            <a:custGeom>
              <a:avLst/>
              <a:gdLst/>
              <a:ahLst/>
              <a:cxnLst/>
              <a:rect l="l" t="t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8" name="Volný tvar 43"/>
            <p:cNvSpPr/>
            <p:nvPr/>
          </p:nvSpPr>
          <p:spPr>
            <a:xfrm rot="16200000" flipV="1">
              <a:off x="2977560" y="3298680"/>
              <a:ext cx="3836160" cy="16920"/>
            </a:xfrm>
            <a:custGeom>
              <a:avLst/>
              <a:gdLst/>
              <a:ahLst/>
              <a:cxnLst/>
              <a:rect l="l" t="t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9" name="Volný tvar 44"/>
            <p:cNvSpPr/>
            <p:nvPr/>
          </p:nvSpPr>
          <p:spPr>
            <a:xfrm rot="16200000" flipV="1">
              <a:off x="2778840" y="-651600"/>
              <a:ext cx="12600" cy="3033360"/>
            </a:xfrm>
            <a:custGeom>
              <a:avLst/>
              <a:gdLst/>
              <a:ahLst/>
              <a:cxnLst/>
              <a:rect l="l" t="t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0" name="Volný tvar 45"/>
            <p:cNvSpPr/>
            <p:nvPr/>
          </p:nvSpPr>
          <p:spPr>
            <a:xfrm rot="16200000" flipV="1">
              <a:off x="619200" y="5322240"/>
              <a:ext cx="476640" cy="523800"/>
            </a:xfrm>
            <a:custGeom>
              <a:avLst/>
              <a:gdLst/>
              <a:ahLst/>
              <a:cxnLst/>
              <a:rect l="l" t="t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1" name="Volný tvar 46"/>
            <p:cNvSpPr/>
            <p:nvPr/>
          </p:nvSpPr>
          <p:spPr>
            <a:xfrm rot="16200000" flipV="1">
              <a:off x="630720" y="5324040"/>
              <a:ext cx="476640" cy="511200"/>
            </a:xfrm>
            <a:custGeom>
              <a:avLst/>
              <a:gdLst/>
              <a:ahLst/>
              <a:cxnLst/>
              <a:rect l="l" t="t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2" name="Volný tvar 47"/>
            <p:cNvSpPr/>
            <p:nvPr/>
          </p:nvSpPr>
          <p:spPr>
            <a:xfrm rot="16200000" flipV="1">
              <a:off x="4488840" y="5320080"/>
              <a:ext cx="507600" cy="518760"/>
            </a:xfrm>
            <a:custGeom>
              <a:avLst/>
              <a:gdLst/>
              <a:ahLst/>
              <a:cxnLst/>
              <a:rect l="l" t="t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3" name="Volný tvar 48"/>
            <p:cNvSpPr/>
            <p:nvPr/>
          </p:nvSpPr>
          <p:spPr>
            <a:xfrm rot="16200000" flipV="1">
              <a:off x="4505040" y="5320440"/>
              <a:ext cx="470160" cy="533880"/>
            </a:xfrm>
            <a:custGeom>
              <a:avLst/>
              <a:gdLst/>
              <a:ahLst/>
              <a:cxnLst/>
              <a:rect l="l" t="t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4" name="Volný tvar 49"/>
            <p:cNvSpPr/>
            <p:nvPr/>
          </p:nvSpPr>
          <p:spPr>
            <a:xfrm rot="16200000" flipV="1">
              <a:off x="4463640" y="770760"/>
              <a:ext cx="467640" cy="518760"/>
            </a:xfrm>
            <a:custGeom>
              <a:avLst/>
              <a:gdLst/>
              <a:ahLst/>
              <a:cxnLst/>
              <a:rect l="l" t="t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5" name="Volný tvar 50"/>
            <p:cNvSpPr/>
            <p:nvPr/>
          </p:nvSpPr>
          <p:spPr>
            <a:xfrm rot="16200000" flipV="1">
              <a:off x="4456080" y="785880"/>
              <a:ext cx="467640" cy="488520"/>
            </a:xfrm>
            <a:custGeom>
              <a:avLst/>
              <a:gdLst/>
              <a:ahLst/>
              <a:cxnLst/>
              <a:rect l="l" t="t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6" name="Volný tvar 51"/>
            <p:cNvSpPr/>
            <p:nvPr/>
          </p:nvSpPr>
          <p:spPr>
            <a:xfrm rot="16200000" flipV="1">
              <a:off x="666000" y="720360"/>
              <a:ext cx="423360" cy="543960"/>
            </a:xfrm>
            <a:custGeom>
              <a:avLst/>
              <a:gdLst/>
              <a:ahLst/>
              <a:cxnLst/>
              <a:rect l="l" t="t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7" name="Volný tvar 52"/>
            <p:cNvSpPr/>
            <p:nvPr/>
          </p:nvSpPr>
          <p:spPr>
            <a:xfrm rot="16200000" flipV="1">
              <a:off x="675360" y="749160"/>
              <a:ext cx="427680" cy="491040"/>
            </a:xfrm>
            <a:custGeom>
              <a:avLst/>
              <a:gdLst/>
              <a:ahLst/>
              <a:cxnLst/>
              <a:rect l="l" t="t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398" name="Skupina 97"/>
          <p:cNvGrpSpPr/>
          <p:nvPr/>
        </p:nvGrpSpPr>
        <p:grpSpPr>
          <a:xfrm>
            <a:off x="5322600" y="319320"/>
            <a:ext cx="3388680" cy="2709720"/>
            <a:chOff x="5322600" y="319320"/>
            <a:chExt cx="3388680" cy="2709720"/>
          </a:xfrm>
        </p:grpSpPr>
        <p:sp>
          <p:nvSpPr>
            <p:cNvPr id="399" name="Volný tvar 41"/>
            <p:cNvSpPr/>
            <p:nvPr/>
          </p:nvSpPr>
          <p:spPr>
            <a:xfrm>
              <a:off x="5386680" y="720000"/>
              <a:ext cx="9720" cy="1896120"/>
            </a:xfrm>
            <a:custGeom>
              <a:avLst/>
              <a:gdLst/>
              <a:ahLst/>
              <a:cxnLst/>
              <a:rect l="l" t="t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0" name="Volný tvar 42"/>
            <p:cNvSpPr/>
            <p:nvPr/>
          </p:nvSpPr>
          <p:spPr>
            <a:xfrm>
              <a:off x="5749920" y="2966760"/>
              <a:ext cx="2566800" cy="10080"/>
            </a:xfrm>
            <a:custGeom>
              <a:avLst/>
              <a:gdLst/>
              <a:ahLst/>
              <a:cxnLst/>
              <a:rect l="l" t="t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1" name="Volný tvar 43"/>
            <p:cNvSpPr/>
            <p:nvPr/>
          </p:nvSpPr>
          <p:spPr>
            <a:xfrm>
              <a:off x="5730480" y="382320"/>
              <a:ext cx="2572920" cy="10080"/>
            </a:xfrm>
            <a:custGeom>
              <a:avLst/>
              <a:gdLst/>
              <a:ahLst/>
              <a:cxnLst/>
              <a:rect l="l" t="t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2" name="Volný tvar 44"/>
            <p:cNvSpPr/>
            <p:nvPr/>
          </p:nvSpPr>
          <p:spPr>
            <a:xfrm>
              <a:off x="8651160" y="752400"/>
              <a:ext cx="8280" cy="1863720"/>
            </a:xfrm>
            <a:custGeom>
              <a:avLst/>
              <a:gdLst/>
              <a:ahLst/>
              <a:cxnLst/>
              <a:rect l="l" t="t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3" name="Volný tvar 45"/>
            <p:cNvSpPr/>
            <p:nvPr/>
          </p:nvSpPr>
          <p:spPr>
            <a:xfrm>
              <a:off x="5329800" y="2707560"/>
              <a:ext cx="319320" cy="321480"/>
            </a:xfrm>
            <a:custGeom>
              <a:avLst/>
              <a:gdLst/>
              <a:ahLst/>
              <a:cxnLst/>
              <a:rect l="l" t="t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4" name="Volný tvar 46"/>
            <p:cNvSpPr/>
            <p:nvPr/>
          </p:nvSpPr>
          <p:spPr>
            <a:xfrm>
              <a:off x="5333040" y="2704680"/>
              <a:ext cx="319320" cy="313920"/>
            </a:xfrm>
            <a:custGeom>
              <a:avLst/>
              <a:gdLst/>
              <a:ahLst/>
              <a:cxnLst/>
              <a:rect l="l" t="t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5" name="Volný tvar 47"/>
            <p:cNvSpPr/>
            <p:nvPr/>
          </p:nvSpPr>
          <p:spPr>
            <a:xfrm>
              <a:off x="5322600" y="322200"/>
              <a:ext cx="340200" cy="318600"/>
            </a:xfrm>
            <a:custGeom>
              <a:avLst/>
              <a:gdLst/>
              <a:ahLst/>
              <a:cxnLst/>
              <a:rect l="l" t="t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6" name="Volný tvar 48"/>
            <p:cNvSpPr/>
            <p:nvPr/>
          </p:nvSpPr>
          <p:spPr>
            <a:xfrm>
              <a:off x="5329800" y="319320"/>
              <a:ext cx="315000" cy="327600"/>
            </a:xfrm>
            <a:custGeom>
              <a:avLst/>
              <a:gdLst/>
              <a:ahLst/>
              <a:cxnLst/>
              <a:rect l="l" t="t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7" name="Volný tvar 49"/>
            <p:cNvSpPr/>
            <p:nvPr/>
          </p:nvSpPr>
          <p:spPr>
            <a:xfrm>
              <a:off x="8387280" y="349920"/>
              <a:ext cx="313560" cy="318600"/>
            </a:xfrm>
            <a:custGeom>
              <a:avLst/>
              <a:gdLst/>
              <a:ahLst/>
              <a:cxnLst/>
              <a:rect l="l" t="t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8" name="Volný tvar 50"/>
            <p:cNvSpPr/>
            <p:nvPr/>
          </p:nvSpPr>
          <p:spPr>
            <a:xfrm>
              <a:off x="8387280" y="363960"/>
              <a:ext cx="313560" cy="299880"/>
            </a:xfrm>
            <a:custGeom>
              <a:avLst/>
              <a:gdLst/>
              <a:ahLst/>
              <a:cxnLst/>
              <a:rect l="l" t="t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9" name="Volný tvar 51"/>
            <p:cNvSpPr/>
            <p:nvPr/>
          </p:nvSpPr>
          <p:spPr>
            <a:xfrm>
              <a:off x="8427600" y="2689200"/>
              <a:ext cx="283680" cy="333720"/>
            </a:xfrm>
            <a:custGeom>
              <a:avLst/>
              <a:gdLst/>
              <a:ahLst/>
              <a:cxnLst/>
              <a:rect l="l" t="t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0" name="Volný tvar 52"/>
            <p:cNvSpPr/>
            <p:nvPr/>
          </p:nvSpPr>
          <p:spPr>
            <a:xfrm>
              <a:off x="8424720" y="2698560"/>
              <a:ext cx="286560" cy="301680"/>
            </a:xfrm>
            <a:custGeom>
              <a:avLst/>
              <a:gdLst/>
              <a:ahLst/>
              <a:cxnLst/>
              <a:rect l="l" t="t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411" name="Skupina 111"/>
          <p:cNvGrpSpPr/>
          <p:nvPr/>
        </p:nvGrpSpPr>
        <p:grpSpPr>
          <a:xfrm>
            <a:off x="5322600" y="3245760"/>
            <a:ext cx="3388680" cy="2710080"/>
            <a:chOff x="5322600" y="3245760"/>
            <a:chExt cx="3388680" cy="2710080"/>
          </a:xfrm>
        </p:grpSpPr>
        <p:sp>
          <p:nvSpPr>
            <p:cNvPr id="412" name="Volný tvar 41"/>
            <p:cNvSpPr/>
            <p:nvPr/>
          </p:nvSpPr>
          <p:spPr>
            <a:xfrm>
              <a:off x="5386680" y="3646440"/>
              <a:ext cx="9720" cy="1896120"/>
            </a:xfrm>
            <a:custGeom>
              <a:avLst/>
              <a:gdLst/>
              <a:ahLst/>
              <a:cxnLst/>
              <a:rect l="l" t="t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3" name="Volný tvar 42"/>
            <p:cNvSpPr/>
            <p:nvPr/>
          </p:nvSpPr>
          <p:spPr>
            <a:xfrm>
              <a:off x="5749920" y="5893200"/>
              <a:ext cx="2566800" cy="10080"/>
            </a:xfrm>
            <a:custGeom>
              <a:avLst/>
              <a:gdLst/>
              <a:ahLst/>
              <a:cxnLst/>
              <a:rect l="l" t="t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4" name="Volný tvar 43"/>
            <p:cNvSpPr/>
            <p:nvPr/>
          </p:nvSpPr>
          <p:spPr>
            <a:xfrm>
              <a:off x="5730480" y="3308760"/>
              <a:ext cx="2572920" cy="10080"/>
            </a:xfrm>
            <a:custGeom>
              <a:avLst/>
              <a:gdLst/>
              <a:ahLst/>
              <a:cxnLst/>
              <a:rect l="l" t="t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5" name="Volný tvar 44"/>
            <p:cNvSpPr/>
            <p:nvPr/>
          </p:nvSpPr>
          <p:spPr>
            <a:xfrm>
              <a:off x="8651160" y="3678840"/>
              <a:ext cx="8280" cy="1863720"/>
            </a:xfrm>
            <a:custGeom>
              <a:avLst/>
              <a:gdLst/>
              <a:ahLst/>
              <a:cxnLst/>
              <a:rect l="l" t="t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6" name="Volný tvar 45"/>
            <p:cNvSpPr/>
            <p:nvPr/>
          </p:nvSpPr>
          <p:spPr>
            <a:xfrm>
              <a:off x="5329800" y="5634360"/>
              <a:ext cx="319320" cy="321480"/>
            </a:xfrm>
            <a:custGeom>
              <a:avLst/>
              <a:gdLst/>
              <a:ahLst/>
              <a:cxnLst/>
              <a:rect l="l" t="t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7" name="Volný tvar 46"/>
            <p:cNvSpPr/>
            <p:nvPr/>
          </p:nvSpPr>
          <p:spPr>
            <a:xfrm>
              <a:off x="5333040" y="5631120"/>
              <a:ext cx="319320" cy="313920"/>
            </a:xfrm>
            <a:custGeom>
              <a:avLst/>
              <a:gdLst/>
              <a:ahLst/>
              <a:cxnLst/>
              <a:rect l="l" t="t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8" name="Volný tvar 47"/>
            <p:cNvSpPr/>
            <p:nvPr/>
          </p:nvSpPr>
          <p:spPr>
            <a:xfrm>
              <a:off x="5322600" y="3248640"/>
              <a:ext cx="340200" cy="318600"/>
            </a:xfrm>
            <a:custGeom>
              <a:avLst/>
              <a:gdLst/>
              <a:ahLst/>
              <a:cxnLst/>
              <a:rect l="l" t="t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9" name="Volný tvar 48"/>
            <p:cNvSpPr/>
            <p:nvPr/>
          </p:nvSpPr>
          <p:spPr>
            <a:xfrm>
              <a:off x="5329800" y="3245760"/>
              <a:ext cx="315000" cy="327600"/>
            </a:xfrm>
            <a:custGeom>
              <a:avLst/>
              <a:gdLst/>
              <a:ahLst/>
              <a:cxnLst/>
              <a:rect l="l" t="t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0" name="Volný tvar 49"/>
            <p:cNvSpPr/>
            <p:nvPr/>
          </p:nvSpPr>
          <p:spPr>
            <a:xfrm>
              <a:off x="8387280" y="3276360"/>
              <a:ext cx="313560" cy="318600"/>
            </a:xfrm>
            <a:custGeom>
              <a:avLst/>
              <a:gdLst/>
              <a:ahLst/>
              <a:cxnLst/>
              <a:rect l="l" t="t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1" name="Volný tvar 50"/>
            <p:cNvSpPr/>
            <p:nvPr/>
          </p:nvSpPr>
          <p:spPr>
            <a:xfrm>
              <a:off x="8387280" y="3290400"/>
              <a:ext cx="313560" cy="299880"/>
            </a:xfrm>
            <a:custGeom>
              <a:avLst/>
              <a:gdLst/>
              <a:ahLst/>
              <a:cxnLst/>
              <a:rect l="l" t="t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2" name="Volný tvar 51"/>
            <p:cNvSpPr/>
            <p:nvPr/>
          </p:nvSpPr>
          <p:spPr>
            <a:xfrm>
              <a:off x="8427600" y="5615640"/>
              <a:ext cx="283680" cy="333720"/>
            </a:xfrm>
            <a:custGeom>
              <a:avLst/>
              <a:gdLst/>
              <a:ahLst/>
              <a:cxnLst/>
              <a:rect l="l" t="t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3" name="Volný tvar 52"/>
            <p:cNvSpPr/>
            <p:nvPr/>
          </p:nvSpPr>
          <p:spPr>
            <a:xfrm>
              <a:off x="8424720" y="5625000"/>
              <a:ext cx="286560" cy="301680"/>
            </a:xfrm>
            <a:custGeom>
              <a:avLst/>
              <a:gdLst/>
              <a:ahLst/>
              <a:cxnLst/>
              <a:rect l="l" t="t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cs-CZ" sz="4400" b="0" strike="noStrike" spc="-1">
                <a:latin typeface="Arial"/>
              </a:rPr>
              <a:t>Klikněte pro úpravu formátu textu nadpisu</a:t>
            </a:r>
          </a:p>
        </p:txBody>
      </p:sp>
      <p:sp>
        <p:nvSpPr>
          <p:cNvPr id="4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strike="noStrike" spc="-1"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cs-CZ" sz="4400" b="0" strike="noStrike" spc="-1">
                <a:latin typeface="Arial"/>
              </a:rPr>
              <a:t>Klikněte pro úpravu formátu textu nadpisu</a:t>
            </a:r>
          </a:p>
        </p:txBody>
      </p:sp>
      <p:sp>
        <p:nvSpPr>
          <p:cNvPr id="4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strike="noStrike" spc="-1"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mikroregion@novy-dvur.cz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9.xml"/><Relationship Id="rId5" Type="http://schemas.openxmlformats.org/officeDocument/2006/relationships/image" Target="../media/image4.jpeg"/><Relationship Id="rId4" Type="http://schemas.openxmlformats.org/officeDocument/2006/relationships/hyperlink" Target="http://www.novy-dvur.cz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4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4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5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7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PlaceHolder 1"/>
          <p:cNvSpPr>
            <a:spLocks noGrp="1"/>
          </p:cNvSpPr>
          <p:nvPr>
            <p:ph type="title"/>
          </p:nvPr>
        </p:nvSpPr>
        <p:spPr>
          <a:xfrm>
            <a:off x="4265640" y="1752480"/>
            <a:ext cx="6857280" cy="1828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5400" b="0" strike="noStrike" spc="-1">
                <a:solidFill>
                  <a:srgbClr val="0D3965"/>
                </a:solidFill>
                <a:latin typeface="Segoe Print"/>
              </a:rPr>
              <a:t>Tradiční řemesla </a:t>
            </a:r>
            <a:r>
              <a:t/>
            </a:r>
            <a:br/>
            <a:r>
              <a:rPr lang="cs-CZ" sz="5400" b="0" strike="noStrike" spc="-1">
                <a:solidFill>
                  <a:srgbClr val="0D3965"/>
                </a:solidFill>
                <a:latin typeface="Segoe Print"/>
              </a:rPr>
              <a:t>v konírně</a:t>
            </a:r>
            <a:endParaRPr lang="cs-CZ" sz="5400" b="0" strike="noStrike" spc="-1">
              <a:latin typeface="Arial"/>
            </a:endParaRPr>
          </a:p>
        </p:txBody>
      </p:sp>
      <p:sp>
        <p:nvSpPr>
          <p:cNvPr id="545" name="PlaceHolder 2"/>
          <p:cNvSpPr>
            <a:spLocks noGrp="1"/>
          </p:cNvSpPr>
          <p:nvPr>
            <p:ph type="subTitle"/>
          </p:nvPr>
        </p:nvSpPr>
        <p:spPr>
          <a:xfrm>
            <a:off x="4265640" y="3733920"/>
            <a:ext cx="6857280" cy="913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cs-CZ" sz="2400" b="0" strike="noStrike" spc="-1">
                <a:solidFill>
                  <a:srgbClr val="9A5315"/>
                </a:solidFill>
                <a:latin typeface="Segoe Print"/>
              </a:rPr>
              <a:t>      </a:t>
            </a:r>
            <a:r>
              <a:rPr lang="cs-CZ" sz="3600" b="0" strike="noStrike" spc="-1">
                <a:solidFill>
                  <a:srgbClr val="FF0000"/>
                </a:solidFill>
                <a:latin typeface="Segoe Print"/>
              </a:rPr>
              <a:t>na zámku v Miloticích</a:t>
            </a:r>
            <a:endParaRPr lang="cs-CZ" sz="3600" b="0" strike="noStrike" spc="-1">
              <a:latin typeface="Arial"/>
            </a:endParaRPr>
          </a:p>
        </p:txBody>
      </p:sp>
      <p:pic>
        <p:nvPicPr>
          <p:cNvPr id="546" name="Obrázek 3"/>
          <p:cNvPicPr/>
          <p:nvPr/>
        </p:nvPicPr>
        <p:blipFill>
          <a:blip r:embed="rId3"/>
          <a:stretch/>
        </p:blipFill>
        <p:spPr>
          <a:xfrm>
            <a:off x="10688400" y="191880"/>
            <a:ext cx="1099440" cy="1559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PlaceHolder 1"/>
          <p:cNvSpPr>
            <a:spLocks noGrp="1"/>
          </p:cNvSpPr>
          <p:nvPr>
            <p:ph type="title"/>
          </p:nvPr>
        </p:nvSpPr>
        <p:spPr>
          <a:xfrm>
            <a:off x="4265640" y="817560"/>
            <a:ext cx="6857280" cy="2091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cs-CZ" sz="4400" b="0" strike="noStrike" spc="-1">
                <a:solidFill>
                  <a:srgbClr val="0D3965"/>
                </a:solidFill>
                <a:latin typeface="Segoe Print"/>
              </a:rPr>
              <a:t>Těšíme se na Vaši třídu, na Vás, na Vaše přátele  a známé </a:t>
            </a:r>
            <a:endParaRPr lang="cs-CZ" sz="4400" b="0" strike="noStrike" spc="-1">
              <a:latin typeface="Arial"/>
            </a:endParaRPr>
          </a:p>
        </p:txBody>
      </p:sp>
      <p:sp>
        <p:nvSpPr>
          <p:cNvPr id="593" name="PlaceHolder 2"/>
          <p:cNvSpPr>
            <a:spLocks noGrp="1"/>
          </p:cNvSpPr>
          <p:nvPr>
            <p:ph/>
          </p:nvPr>
        </p:nvSpPr>
        <p:spPr>
          <a:xfrm>
            <a:off x="4265640" y="3733920"/>
            <a:ext cx="6857280" cy="2680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89000" lnSpcReduction="20000"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cs-CZ" sz="2400" b="1" u="sng" strike="noStrike" spc="-1">
                <a:solidFill>
                  <a:srgbClr val="6DC025"/>
                </a:solidFill>
                <a:uFillTx/>
                <a:latin typeface="Segoe Print"/>
                <a:hlinkClick r:id="rId3"/>
              </a:rPr>
              <a:t>mikroregion@novy-dvur.cz</a:t>
            </a:r>
            <a:endParaRPr lang="cs-CZ" sz="24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cs-CZ" sz="24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cs-CZ" sz="2400" b="1" u="sng" strike="noStrike" spc="-1">
                <a:solidFill>
                  <a:srgbClr val="FF0000"/>
                </a:solidFill>
                <a:uFillTx/>
                <a:latin typeface="Segoe Print"/>
              </a:rPr>
              <a:t>Tel: 778 499 946</a:t>
            </a:r>
            <a:endParaRPr lang="cs-CZ" sz="24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cs-CZ" sz="24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cs-CZ" sz="2400" b="1" u="sng" strike="noStrike" spc="-1">
                <a:solidFill>
                  <a:srgbClr val="6DC025"/>
                </a:solidFill>
                <a:uFillTx/>
                <a:latin typeface="Segoe Print"/>
                <a:hlinkClick r:id="rId4"/>
              </a:rPr>
              <a:t>www.novy-dvur.cz</a:t>
            </a:r>
            <a:endParaRPr lang="cs-CZ" sz="24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cs-CZ" sz="24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cs-CZ" sz="2400" b="1" u="sng" strike="noStrike" spc="-1">
                <a:solidFill>
                  <a:srgbClr val="FF0000"/>
                </a:solidFill>
                <a:uFillTx/>
                <a:latin typeface="Segoe Print"/>
              </a:rPr>
              <a:t>Facebook </a:t>
            </a:r>
            <a:endParaRPr lang="cs-CZ" sz="2400" b="0" strike="noStrike" spc="-1">
              <a:latin typeface="Arial"/>
            </a:endParaRPr>
          </a:p>
        </p:txBody>
      </p:sp>
      <p:pic>
        <p:nvPicPr>
          <p:cNvPr id="594" name="Obrázek 3"/>
          <p:cNvPicPr/>
          <p:nvPr/>
        </p:nvPicPr>
        <p:blipFill>
          <a:blip r:embed="rId5"/>
          <a:stretch/>
        </p:blipFill>
        <p:spPr>
          <a:xfrm>
            <a:off x="9566280" y="3429000"/>
            <a:ext cx="1973880" cy="2799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PlaceHolder 1"/>
          <p:cNvSpPr>
            <a:spLocks noGrp="1"/>
          </p:cNvSpPr>
          <p:nvPr>
            <p:ph type="title"/>
          </p:nvPr>
        </p:nvSpPr>
        <p:spPr>
          <a:xfrm>
            <a:off x="1065240" y="304920"/>
            <a:ext cx="10057680" cy="1218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cs-CZ" sz="2800" b="0" strike="noStrike" spc="-1">
                <a:solidFill>
                  <a:srgbClr val="FF0000"/>
                </a:solidFill>
                <a:latin typeface="Segoe Print"/>
              </a:rPr>
              <a:t>Jsme informační, prezentační a výstavní místo Mikroregionu Nový Dvůr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548" name="PlaceHolder 2"/>
          <p:cNvSpPr>
            <a:spLocks noGrp="1"/>
          </p:cNvSpPr>
          <p:nvPr>
            <p:ph/>
          </p:nvPr>
        </p:nvSpPr>
        <p:spPr>
          <a:xfrm>
            <a:off x="1065240" y="1752480"/>
            <a:ext cx="10057680" cy="4228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347400" indent="-347400">
              <a:lnSpc>
                <a:spcPct val="100000"/>
              </a:lnSpc>
              <a:spcBef>
                <a:spcPts val="1800"/>
              </a:spcBef>
              <a:buClr>
                <a:srgbClr val="FF0000"/>
              </a:buClr>
              <a:buFont typeface="Arial"/>
              <a:buChar char="•"/>
            </a:pPr>
            <a:r>
              <a:rPr lang="cs-CZ" sz="2400" b="0" strike="noStrike" spc="-1">
                <a:solidFill>
                  <a:srgbClr val="FF0000"/>
                </a:solidFill>
                <a:latin typeface="Segoe Print"/>
              </a:rPr>
              <a:t>Najdete nás </a:t>
            </a:r>
            <a:r>
              <a:rPr lang="cs-CZ" sz="2400" b="0" strike="noStrike" spc="-1">
                <a:solidFill>
                  <a:srgbClr val="0D3965"/>
                </a:solidFill>
                <a:latin typeface="Segoe Print"/>
              </a:rPr>
              <a:t>v areálu zámku </a:t>
            </a:r>
            <a:r>
              <a:rPr lang="cs-CZ" sz="2400" b="0" strike="noStrike" spc="-1">
                <a:solidFill>
                  <a:srgbClr val="FF0000"/>
                </a:solidFill>
                <a:latin typeface="Segoe Print"/>
              </a:rPr>
              <a:t>Milotice</a:t>
            </a:r>
            <a:r>
              <a:rPr lang="cs-CZ" sz="2400" b="0" strike="noStrike" spc="-1">
                <a:solidFill>
                  <a:srgbClr val="0D3965"/>
                </a:solidFill>
                <a:latin typeface="Segoe Print"/>
              </a:rPr>
              <a:t>- při vstupu na </a:t>
            </a:r>
            <a:r>
              <a:rPr lang="cs-CZ" sz="2400" b="0" strike="noStrike" spc="-1">
                <a:solidFill>
                  <a:srgbClr val="FF0000"/>
                </a:solidFill>
                <a:latin typeface="Segoe Print"/>
              </a:rPr>
              <a:t>nádvoří</a:t>
            </a:r>
            <a:r>
              <a:rPr lang="cs-CZ" sz="2400" b="0" strike="noStrike" spc="-1">
                <a:solidFill>
                  <a:srgbClr val="9A5315"/>
                </a:solidFill>
                <a:latin typeface="Segoe Print"/>
              </a:rPr>
              <a:t> </a:t>
            </a:r>
            <a:r>
              <a:rPr lang="cs-CZ" sz="2400" b="0" strike="noStrike" spc="-1">
                <a:solidFill>
                  <a:srgbClr val="FF0000"/>
                </a:solidFill>
                <a:latin typeface="Segoe Print"/>
              </a:rPr>
              <a:t>vlevo</a:t>
            </a:r>
            <a:endParaRPr lang="cs-CZ" sz="2400" b="0" strike="noStrike" spc="-1">
              <a:latin typeface="Arial"/>
            </a:endParaRPr>
          </a:p>
          <a:p>
            <a:pPr marL="347400" indent="-347400">
              <a:lnSpc>
                <a:spcPct val="100000"/>
              </a:lnSpc>
              <a:spcBef>
                <a:spcPts val="1800"/>
              </a:spcBef>
              <a:buClr>
                <a:srgbClr val="FF0000"/>
              </a:buClr>
              <a:buFont typeface="Arial"/>
              <a:buChar char="•"/>
            </a:pPr>
            <a:r>
              <a:rPr lang="cs-CZ" sz="2400" b="0" strike="noStrike" spc="-1">
                <a:solidFill>
                  <a:srgbClr val="FF0000"/>
                </a:solidFill>
                <a:latin typeface="Segoe Print"/>
              </a:rPr>
              <a:t>Otevřeno máme stejně jako zámek,</a:t>
            </a:r>
            <a:r>
              <a:rPr lang="cs-CZ" sz="2400" b="0" strike="noStrike" spc="-1">
                <a:solidFill>
                  <a:srgbClr val="9A5315"/>
                </a:solidFill>
                <a:latin typeface="Segoe Print"/>
              </a:rPr>
              <a:t> </a:t>
            </a:r>
            <a:r>
              <a:rPr lang="cs-CZ" sz="2400" b="0" strike="noStrike" spc="-1">
                <a:solidFill>
                  <a:srgbClr val="0D3965"/>
                </a:solidFill>
                <a:latin typeface="Segoe Print"/>
              </a:rPr>
              <a:t>ale telefonicky            se můžeme domluvit na jiném čase</a:t>
            </a:r>
            <a:endParaRPr lang="cs-CZ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800"/>
              </a:spcBef>
              <a:tabLst>
                <a:tab pos="0" algn="l"/>
              </a:tabLst>
            </a:pPr>
            <a:r>
              <a:rPr lang="cs-CZ" sz="2400" b="0" strike="noStrike" spc="-1">
                <a:solidFill>
                  <a:srgbClr val="9A5315"/>
                </a:solidFill>
                <a:latin typeface="Segoe Print"/>
              </a:rPr>
              <a:t> </a:t>
            </a:r>
            <a:r>
              <a:rPr lang="cs-CZ" sz="2400" b="0" strike="noStrike" spc="-1">
                <a:solidFill>
                  <a:srgbClr val="FF0000"/>
                </a:solidFill>
                <a:latin typeface="Segoe Print"/>
              </a:rPr>
              <a:t>Út – Ne od 10,00 do 17,00</a:t>
            </a:r>
            <a:endParaRPr lang="cs-CZ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800"/>
              </a:spcBef>
              <a:tabLst>
                <a:tab pos="0" algn="l"/>
              </a:tabLst>
            </a:pPr>
            <a:r>
              <a:rPr lang="cs-CZ" sz="2400" b="0" u="sng" strike="noStrike" spc="-1">
                <a:solidFill>
                  <a:srgbClr val="FF0000"/>
                </a:solidFill>
                <a:uFillTx/>
                <a:latin typeface="Segoe Print"/>
              </a:rPr>
              <a:t>Telefon </a:t>
            </a:r>
            <a:r>
              <a:rPr lang="cs-CZ" sz="2400" b="1" u="sng" strike="noStrike" spc="-1">
                <a:solidFill>
                  <a:srgbClr val="FF0000"/>
                </a:solidFill>
                <a:uFillTx/>
                <a:latin typeface="Segoe Print"/>
              </a:rPr>
              <a:t>778 499 946</a:t>
            </a:r>
            <a:endParaRPr lang="cs-CZ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800"/>
              </a:spcBef>
              <a:tabLst>
                <a:tab pos="0" algn="l"/>
              </a:tabLst>
            </a:pPr>
            <a:r>
              <a:rPr lang="cs-CZ" sz="2400" b="0" strike="noStrike" spc="-1">
                <a:solidFill>
                  <a:srgbClr val="0D3965"/>
                </a:solidFill>
                <a:latin typeface="Segoe Print"/>
              </a:rPr>
              <a:t>mikroregion@novy-dvur.cz</a:t>
            </a:r>
            <a:endParaRPr lang="cs-CZ" sz="2400" b="0" strike="noStrike" spc="-1">
              <a:latin typeface="Arial"/>
            </a:endParaRPr>
          </a:p>
        </p:txBody>
      </p:sp>
      <p:pic>
        <p:nvPicPr>
          <p:cNvPr id="549" name="Obrázek 3"/>
          <p:cNvPicPr/>
          <p:nvPr/>
        </p:nvPicPr>
        <p:blipFill>
          <a:blip r:embed="rId3"/>
          <a:stretch/>
        </p:blipFill>
        <p:spPr>
          <a:xfrm>
            <a:off x="10858320" y="191880"/>
            <a:ext cx="1099440" cy="1559880"/>
          </a:xfrm>
          <a:prstGeom prst="rect">
            <a:avLst/>
          </a:prstGeom>
          <a:ln w="0">
            <a:noFill/>
          </a:ln>
        </p:spPr>
      </p:pic>
      <p:pic>
        <p:nvPicPr>
          <p:cNvPr id="550" name="Obrázek 4"/>
          <p:cNvPicPr/>
          <p:nvPr/>
        </p:nvPicPr>
        <p:blipFill>
          <a:blip r:embed="rId4"/>
          <a:stretch/>
        </p:blipFill>
        <p:spPr>
          <a:xfrm>
            <a:off x="6651000" y="4521960"/>
            <a:ext cx="1851120" cy="18108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PlaceHolder 1"/>
          <p:cNvSpPr>
            <a:spLocks noGrp="1"/>
          </p:cNvSpPr>
          <p:nvPr>
            <p:ph type="title"/>
          </p:nvPr>
        </p:nvSpPr>
        <p:spPr>
          <a:xfrm>
            <a:off x="1065240" y="304920"/>
            <a:ext cx="10057680" cy="121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5400" b="0" strike="noStrike" spc="-1">
                <a:solidFill>
                  <a:srgbClr val="FF0000"/>
                </a:solidFill>
                <a:latin typeface="Segoe Print"/>
              </a:rPr>
              <a:t>Co u nás můžete vidět:</a:t>
            </a:r>
            <a:endParaRPr lang="cs-CZ" sz="5400" b="0" strike="noStrike" spc="-1">
              <a:latin typeface="Arial"/>
            </a:endParaRPr>
          </a:p>
        </p:txBody>
      </p:sp>
      <p:sp>
        <p:nvSpPr>
          <p:cNvPr id="552" name="PlaceHolder 2"/>
          <p:cNvSpPr>
            <a:spLocks noGrp="1"/>
          </p:cNvSpPr>
          <p:nvPr>
            <p:ph/>
          </p:nvPr>
        </p:nvSpPr>
        <p:spPr>
          <a:xfrm>
            <a:off x="1065240" y="1825560"/>
            <a:ext cx="4953960" cy="41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347400" indent="-347400">
              <a:lnSpc>
                <a:spcPct val="100000"/>
              </a:lnSpc>
              <a:spcBef>
                <a:spcPts val="1800"/>
              </a:spcBef>
              <a:buClr>
                <a:srgbClr val="0D3965"/>
              </a:buClr>
              <a:buFont typeface="Arial"/>
              <a:buChar char="•"/>
            </a:pPr>
            <a:r>
              <a:rPr lang="cs-CZ" sz="2400" b="0" strike="noStrike" spc="-1">
                <a:solidFill>
                  <a:srgbClr val="0D3965"/>
                </a:solidFill>
                <a:latin typeface="Segoe Print"/>
              </a:rPr>
              <a:t>Dětský koutek pro nejmenší</a:t>
            </a:r>
            <a:endParaRPr lang="cs-CZ" sz="2400" b="0" strike="noStrike" spc="-1">
              <a:latin typeface="Arial"/>
            </a:endParaRPr>
          </a:p>
          <a:p>
            <a:pPr marL="347400" indent="-347400">
              <a:lnSpc>
                <a:spcPct val="100000"/>
              </a:lnSpc>
              <a:spcBef>
                <a:spcPts val="1800"/>
              </a:spcBef>
              <a:buClr>
                <a:srgbClr val="0D3965"/>
              </a:buClr>
              <a:buFont typeface="Arial"/>
              <a:buChar char="•"/>
            </a:pPr>
            <a:r>
              <a:rPr lang="cs-CZ" sz="2400" b="0" strike="noStrike" spc="-1">
                <a:solidFill>
                  <a:srgbClr val="0D3965"/>
                </a:solidFill>
                <a:latin typeface="Segoe Print"/>
              </a:rPr>
              <a:t>Dračí sluj s pokladem</a:t>
            </a:r>
            <a:endParaRPr lang="cs-CZ" sz="2400" b="0" strike="noStrike" spc="-1">
              <a:latin typeface="Arial"/>
            </a:endParaRPr>
          </a:p>
          <a:p>
            <a:pPr marL="347400" indent="-347400">
              <a:lnSpc>
                <a:spcPct val="100000"/>
              </a:lnSpc>
              <a:spcBef>
                <a:spcPts val="1800"/>
              </a:spcBef>
              <a:buClr>
                <a:srgbClr val="0D3965"/>
              </a:buClr>
              <a:buFont typeface="Arial"/>
              <a:buChar char="•"/>
            </a:pPr>
            <a:r>
              <a:rPr lang="cs-CZ" sz="2400" b="0" strike="noStrike" spc="-1">
                <a:solidFill>
                  <a:srgbClr val="0D3965"/>
                </a:solidFill>
                <a:latin typeface="Segoe Print"/>
              </a:rPr>
              <a:t>Dílničky pro děti</a:t>
            </a:r>
            <a:endParaRPr lang="cs-CZ" sz="2400" b="0" strike="noStrike" spc="-1">
              <a:latin typeface="Arial"/>
            </a:endParaRPr>
          </a:p>
          <a:p>
            <a:pPr marL="347400" indent="-347400">
              <a:lnSpc>
                <a:spcPct val="100000"/>
              </a:lnSpc>
              <a:spcBef>
                <a:spcPts val="1800"/>
              </a:spcBef>
              <a:buClr>
                <a:srgbClr val="0D3965"/>
              </a:buClr>
              <a:buFont typeface="Arial"/>
              <a:buChar char="•"/>
            </a:pPr>
            <a:r>
              <a:rPr lang="cs-CZ" sz="2400" b="0" strike="noStrike" spc="-1">
                <a:solidFill>
                  <a:srgbClr val="0D3965"/>
                </a:solidFill>
                <a:latin typeface="Segoe Print"/>
              </a:rPr>
              <a:t>Zámecký brod pro koně      i s dřevěnými koníky</a:t>
            </a:r>
            <a:endParaRPr lang="cs-CZ" sz="2400" b="0" strike="noStrike" spc="-1">
              <a:latin typeface="Arial"/>
            </a:endParaRPr>
          </a:p>
          <a:p>
            <a:pPr marL="347400" indent="-347400">
              <a:lnSpc>
                <a:spcPct val="100000"/>
              </a:lnSpc>
              <a:spcBef>
                <a:spcPts val="1800"/>
              </a:spcBef>
              <a:buClr>
                <a:srgbClr val="0D3965"/>
              </a:buClr>
              <a:buFont typeface="Arial"/>
              <a:buChar char="•"/>
            </a:pPr>
            <a:r>
              <a:rPr lang="cs-CZ" sz="2400" b="0" strike="noStrike" spc="-1">
                <a:solidFill>
                  <a:srgbClr val="0D3965"/>
                </a:solidFill>
                <a:latin typeface="Segoe Print"/>
              </a:rPr>
              <a:t>Turistické informace </a:t>
            </a:r>
            <a:endParaRPr lang="cs-CZ" sz="2400" b="0" strike="noStrike" spc="-1">
              <a:latin typeface="Arial"/>
            </a:endParaRPr>
          </a:p>
          <a:p>
            <a:pPr marL="347400" indent="-347400">
              <a:lnSpc>
                <a:spcPct val="100000"/>
              </a:lnSpc>
              <a:spcBef>
                <a:spcPts val="1800"/>
              </a:spcBef>
              <a:buClr>
                <a:srgbClr val="0D3965"/>
              </a:buClr>
              <a:buFont typeface="Arial"/>
              <a:buChar char="•"/>
            </a:pPr>
            <a:r>
              <a:rPr lang="cs-CZ" sz="2400" b="0" strike="noStrike" spc="-1">
                <a:solidFill>
                  <a:srgbClr val="0D3965"/>
                </a:solidFill>
                <a:latin typeface="Segoe Print"/>
              </a:rPr>
              <a:t>Drobné dárečky z výletu</a:t>
            </a:r>
            <a:endParaRPr lang="cs-CZ" sz="2400" b="0" strike="noStrike" spc="-1">
              <a:latin typeface="Arial"/>
            </a:endParaRPr>
          </a:p>
        </p:txBody>
      </p:sp>
      <p:graphicFrame>
        <p:nvGraphicFramePr>
          <p:cNvPr id="553" name="Zástupný symbol pro obsah 4"/>
          <p:cNvGraphicFramePr/>
          <p:nvPr/>
        </p:nvGraphicFramePr>
        <p:xfrm>
          <a:off x="6172200" y="1825560"/>
          <a:ext cx="4951080" cy="2136240"/>
        </p:xfrm>
        <a:graphic>
          <a:graphicData uri="http://schemas.openxmlformats.org/drawingml/2006/table">
            <a:tbl>
              <a:tblPr/>
              <a:tblGrid>
                <a:gridCol w="1650240"/>
                <a:gridCol w="1650240"/>
                <a:gridCol w="1650600"/>
              </a:tblGrid>
              <a:tr h="533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1" strike="noStrike" spc="-1">
                          <a:solidFill>
                            <a:srgbClr val="FFFFFF"/>
                          </a:solidFill>
                          <a:latin typeface="Segoe Print"/>
                        </a:rPr>
                        <a:t>Třída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7601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strike="noStrike" spc="-1">
                          <a:solidFill>
                            <a:srgbClr val="FFFFFF"/>
                          </a:solidFill>
                          <a:latin typeface="Segoe Print"/>
                        </a:rPr>
                        <a:t>Skupina 1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7601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strike="noStrike" spc="-1">
                          <a:solidFill>
                            <a:srgbClr val="FFFFFF"/>
                          </a:solidFill>
                          <a:latin typeface="Segoe Print"/>
                        </a:rPr>
                        <a:t>Skupina 2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76012"/>
                    </a:solidFill>
                  </a:tcPr>
                </a:tc>
              </a:tr>
              <a:tr h="533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rgbClr val="9A5315"/>
                          </a:solidFill>
                          <a:latin typeface="Segoe Print"/>
                        </a:rPr>
                        <a:t>Třída 1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8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rgbClr val="9A5315"/>
                          </a:solidFill>
                          <a:latin typeface="Segoe Print"/>
                        </a:rPr>
                        <a:t>82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8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rgbClr val="9A5315"/>
                          </a:solidFill>
                          <a:latin typeface="Segoe Print"/>
                        </a:rPr>
                        <a:t>95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8CC"/>
                    </a:solidFill>
                  </a:tcPr>
                </a:tc>
              </a:tr>
              <a:tr h="533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rgbClr val="9A5315"/>
                          </a:solidFill>
                          <a:latin typeface="Segoe Print"/>
                        </a:rPr>
                        <a:t>Třída 2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AF4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rgbClr val="9A5315"/>
                          </a:solidFill>
                          <a:latin typeface="Segoe Print"/>
                        </a:rPr>
                        <a:t>76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AF4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rgbClr val="9A5315"/>
                          </a:solidFill>
                          <a:latin typeface="Segoe Print"/>
                        </a:rPr>
                        <a:t>88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AF4E7"/>
                    </a:solidFill>
                  </a:tcPr>
                </a:tc>
              </a:tr>
              <a:tr h="534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rgbClr val="9A5315"/>
                          </a:solidFill>
                          <a:latin typeface="Segoe Print"/>
                        </a:rPr>
                        <a:t>Třída 3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8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rgbClr val="9A5315"/>
                          </a:solidFill>
                          <a:latin typeface="Segoe Print"/>
                        </a:rPr>
                        <a:t>84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8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rgbClr val="9A5315"/>
                          </a:solidFill>
                          <a:latin typeface="Segoe Print"/>
                        </a:rPr>
                        <a:t>90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8CC"/>
                    </a:solidFill>
                  </a:tcPr>
                </a:tc>
              </a:tr>
            </a:tbl>
          </a:graphicData>
        </a:graphic>
      </p:graphicFrame>
      <p:pic>
        <p:nvPicPr>
          <p:cNvPr id="554" name="Obrázek 9"/>
          <p:cNvPicPr/>
          <p:nvPr/>
        </p:nvPicPr>
        <p:blipFill>
          <a:blip r:embed="rId3"/>
          <a:stretch/>
        </p:blipFill>
        <p:spPr>
          <a:xfrm>
            <a:off x="6094440" y="1713960"/>
            <a:ext cx="5583240" cy="4187160"/>
          </a:xfrm>
          <a:prstGeom prst="rect">
            <a:avLst/>
          </a:prstGeom>
          <a:ln w="0">
            <a:noFill/>
          </a:ln>
        </p:spPr>
      </p:pic>
      <p:pic>
        <p:nvPicPr>
          <p:cNvPr id="555" name="Obrázek 10"/>
          <p:cNvPicPr/>
          <p:nvPr/>
        </p:nvPicPr>
        <p:blipFill>
          <a:blip r:embed="rId4"/>
          <a:stretch/>
        </p:blipFill>
        <p:spPr>
          <a:xfrm>
            <a:off x="11021040" y="171360"/>
            <a:ext cx="1020240" cy="1447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PlaceHolder 1"/>
          <p:cNvSpPr>
            <a:spLocks noGrp="1"/>
          </p:cNvSpPr>
          <p:nvPr>
            <p:ph type="title"/>
          </p:nvPr>
        </p:nvSpPr>
        <p:spPr>
          <a:xfrm>
            <a:off x="7493040" y="1330200"/>
            <a:ext cx="3839760" cy="2102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cs-CZ" sz="3600" b="0" strike="noStrike" spc="-1">
                <a:solidFill>
                  <a:srgbClr val="FF0000"/>
                </a:solidFill>
                <a:latin typeface="Segoe Print"/>
              </a:rPr>
              <a:t>Připravený je pro děti </a:t>
            </a:r>
            <a:r>
              <a:t/>
            </a:r>
            <a:br/>
            <a:endParaRPr lang="cs-CZ" sz="3600" b="0" strike="noStrike" spc="-1">
              <a:latin typeface="Arial"/>
            </a:endParaRPr>
          </a:p>
        </p:txBody>
      </p:sp>
      <p:sp>
        <p:nvSpPr>
          <p:cNvPr id="557" name="PlaceHolder 2"/>
          <p:cNvSpPr>
            <a:spLocks noGrp="1"/>
          </p:cNvSpPr>
          <p:nvPr>
            <p:ph/>
          </p:nvPr>
        </p:nvSpPr>
        <p:spPr>
          <a:xfrm>
            <a:off x="7382160" y="3167640"/>
            <a:ext cx="3839760" cy="2167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  <a:tabLst>
                <a:tab pos="0" algn="l"/>
              </a:tabLst>
            </a:pPr>
            <a:r>
              <a:rPr lang="cs-CZ" sz="2400" b="0" strike="noStrike" spc="-1">
                <a:solidFill>
                  <a:srgbClr val="0D3965"/>
                </a:solidFill>
                <a:latin typeface="Segoe Print"/>
              </a:rPr>
              <a:t>: výukový a zábavný 3D Panel, kde můžete poznávat náš mikroregion nebo       si obléct panenku do kroje </a:t>
            </a:r>
            <a:endParaRPr lang="cs-CZ" sz="2400" b="0" strike="noStrike" spc="-1">
              <a:latin typeface="Arial"/>
            </a:endParaRPr>
          </a:p>
        </p:txBody>
      </p:sp>
      <p:pic>
        <p:nvPicPr>
          <p:cNvPr id="558" name="Zástupný symbol obrázku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6640" y="1031040"/>
            <a:ext cx="5942880" cy="4571280"/>
          </a:xfrm>
          <a:prstGeom prst="rect">
            <a:avLst/>
          </a:prstGeom>
          <a:ln w="38100">
            <a:solidFill>
              <a:srgbClr val="FFFFFF"/>
            </a:solidFill>
            <a:rou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PlaceHolder 1"/>
          <p:cNvSpPr>
            <a:spLocks noGrp="1"/>
          </p:cNvSpPr>
          <p:nvPr>
            <p:ph type="title"/>
          </p:nvPr>
        </p:nvSpPr>
        <p:spPr>
          <a:xfrm>
            <a:off x="1065240" y="304920"/>
            <a:ext cx="10057680" cy="1215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6000" b="0" strike="noStrike" spc="-1">
                <a:solidFill>
                  <a:srgbClr val="FF0000"/>
                </a:solidFill>
                <a:latin typeface="Segoe Print"/>
              </a:rPr>
              <a:t>Můžete u nás </a:t>
            </a:r>
            <a:endParaRPr lang="cs-CZ" sz="6000" b="0" strike="noStrike" spc="-1">
              <a:latin typeface="Arial"/>
            </a:endParaRPr>
          </a:p>
        </p:txBody>
      </p:sp>
      <p:pic>
        <p:nvPicPr>
          <p:cNvPr id="560" name="Zástupný symbol obrázku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5040" y="1900080"/>
            <a:ext cx="3934800" cy="2571120"/>
          </a:xfrm>
          <a:prstGeom prst="rect">
            <a:avLst/>
          </a:prstGeom>
          <a:ln w="38100">
            <a:solidFill>
              <a:srgbClr val="FFFFFF"/>
            </a:solidFill>
            <a:round/>
          </a:ln>
        </p:spPr>
      </p:pic>
      <p:sp>
        <p:nvSpPr>
          <p:cNvPr id="561" name="PlaceHolder 2"/>
          <p:cNvSpPr>
            <a:spLocks noGrp="1"/>
          </p:cNvSpPr>
          <p:nvPr>
            <p:ph/>
          </p:nvPr>
        </p:nvSpPr>
        <p:spPr>
          <a:xfrm>
            <a:off x="1052280" y="4935960"/>
            <a:ext cx="4368240" cy="1006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>
              <a:lnSpc>
                <a:spcPct val="100000"/>
              </a:lnSpc>
              <a:spcBef>
                <a:spcPts val="1599"/>
              </a:spcBef>
              <a:tabLst>
                <a:tab pos="0" algn="l"/>
              </a:tabLst>
            </a:pPr>
            <a:r>
              <a:rPr lang="cs-CZ" sz="2800" b="0" strike="noStrike" spc="-1">
                <a:solidFill>
                  <a:srgbClr val="0D3965"/>
                </a:solidFill>
                <a:latin typeface="Segoe Print"/>
              </a:rPr>
              <a:t>: poskládat dračí kostky 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562" name="PlaceHolder 3"/>
          <p:cNvSpPr>
            <a:spLocks noGrp="1"/>
          </p:cNvSpPr>
          <p:nvPr>
            <p:ph/>
          </p:nvPr>
        </p:nvSpPr>
        <p:spPr>
          <a:xfrm>
            <a:off x="6742800" y="4935960"/>
            <a:ext cx="4368240" cy="1006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>
              <a:lnSpc>
                <a:spcPct val="100000"/>
              </a:lnSpc>
              <a:spcBef>
                <a:spcPts val="1599"/>
              </a:spcBef>
              <a:tabLst>
                <a:tab pos="0" algn="l"/>
              </a:tabLst>
            </a:pPr>
            <a:r>
              <a:rPr lang="cs-CZ" sz="2800" b="0" strike="noStrike" spc="-1">
                <a:solidFill>
                  <a:srgbClr val="0D3965"/>
                </a:solidFill>
                <a:latin typeface="Segoe Print"/>
              </a:rPr>
              <a:t>: najít poklad v dračí sluji</a:t>
            </a:r>
            <a:endParaRPr lang="cs-CZ" sz="2800" b="0" strike="noStrike" spc="-1">
              <a:latin typeface="Arial"/>
            </a:endParaRPr>
          </a:p>
        </p:txBody>
      </p:sp>
      <p:pic>
        <p:nvPicPr>
          <p:cNvPr id="563" name="Zástupný symbol obrázku 1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75720" y="1900080"/>
            <a:ext cx="3934800" cy="2571120"/>
          </a:xfrm>
          <a:prstGeom prst="rect">
            <a:avLst/>
          </a:prstGeom>
          <a:ln w="38100">
            <a:solidFill>
              <a:srgbClr val="FFFFFF"/>
            </a:solidFill>
            <a:round/>
          </a:ln>
        </p:spPr>
      </p:pic>
      <p:pic>
        <p:nvPicPr>
          <p:cNvPr id="564" name="Obrázek 16"/>
          <p:cNvPicPr/>
          <p:nvPr/>
        </p:nvPicPr>
        <p:blipFill>
          <a:blip r:embed="rId5"/>
          <a:stretch/>
        </p:blipFill>
        <p:spPr>
          <a:xfrm>
            <a:off x="10799280" y="107640"/>
            <a:ext cx="1099440" cy="1559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PlaceHolder 1"/>
          <p:cNvSpPr>
            <a:spLocks noGrp="1"/>
          </p:cNvSpPr>
          <p:nvPr>
            <p:ph type="title"/>
          </p:nvPr>
        </p:nvSpPr>
        <p:spPr>
          <a:xfrm>
            <a:off x="1065240" y="304920"/>
            <a:ext cx="10057680" cy="913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cs-CZ" sz="3600" b="0" strike="noStrike" spc="-1">
                <a:solidFill>
                  <a:srgbClr val="0D3965"/>
                </a:solidFill>
                <a:latin typeface="Segoe Print"/>
              </a:rPr>
              <a:t>Máme nové výukové pracovní listy  </a:t>
            </a:r>
            <a:endParaRPr lang="cs-CZ" sz="3600" b="0" strike="noStrike" spc="-1">
              <a:latin typeface="Arial"/>
            </a:endParaRPr>
          </a:p>
        </p:txBody>
      </p:sp>
      <p:sp>
        <p:nvSpPr>
          <p:cNvPr id="566" name="PlaceHolder 2"/>
          <p:cNvSpPr>
            <a:spLocks noGrp="1"/>
          </p:cNvSpPr>
          <p:nvPr>
            <p:ph/>
          </p:nvPr>
        </p:nvSpPr>
        <p:spPr>
          <a:xfrm>
            <a:off x="1413360" y="4947480"/>
            <a:ext cx="2714400" cy="812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88000" lnSpcReduction="10000"/>
          </a:bodyPr>
          <a:lstStyle/>
          <a:p>
            <a:pPr>
              <a:lnSpc>
                <a:spcPct val="100000"/>
              </a:lnSpc>
              <a:spcBef>
                <a:spcPts val="1599"/>
              </a:spcBef>
              <a:tabLst>
                <a:tab pos="0" algn="l"/>
              </a:tabLst>
            </a:pPr>
            <a:r>
              <a:rPr lang="cs-CZ" sz="2000" b="0" strike="noStrike" spc="-1">
                <a:solidFill>
                  <a:srgbClr val="0D3965"/>
                </a:solidFill>
                <a:latin typeface="Segoe Print"/>
              </a:rPr>
              <a:t>: zjistíte více </a:t>
            </a:r>
            <a:endParaRPr lang="cs-CZ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99"/>
              </a:spcBef>
              <a:tabLst>
                <a:tab pos="0" algn="l"/>
              </a:tabLst>
            </a:pPr>
            <a:r>
              <a:rPr lang="cs-CZ" sz="2000" b="0" strike="noStrike" spc="-1">
                <a:solidFill>
                  <a:srgbClr val="0D3965"/>
                </a:solidFill>
                <a:latin typeface="Segoe Print"/>
              </a:rPr>
              <a:t>O Milockých čápech</a:t>
            </a:r>
            <a:endParaRPr lang="cs-CZ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99"/>
              </a:spcBef>
              <a:tabLst>
                <a:tab pos="0" algn="l"/>
              </a:tabLst>
            </a:pPr>
            <a:endParaRPr lang="cs-CZ" sz="2000" b="0" strike="noStrike" spc="-1">
              <a:latin typeface="Arial"/>
            </a:endParaRPr>
          </a:p>
        </p:txBody>
      </p:sp>
      <p:sp>
        <p:nvSpPr>
          <p:cNvPr id="567" name="PlaceHolder 3"/>
          <p:cNvSpPr>
            <a:spLocks noGrp="1"/>
          </p:cNvSpPr>
          <p:nvPr>
            <p:ph/>
          </p:nvPr>
        </p:nvSpPr>
        <p:spPr>
          <a:xfrm>
            <a:off x="4825080" y="4947480"/>
            <a:ext cx="2624760" cy="913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>
              <a:lnSpc>
                <a:spcPct val="100000"/>
              </a:lnSpc>
              <a:spcBef>
                <a:spcPts val="1599"/>
              </a:spcBef>
              <a:tabLst>
                <a:tab pos="0" algn="l"/>
              </a:tabLst>
            </a:pPr>
            <a:r>
              <a:rPr lang="cs-CZ" sz="2000" b="0" strike="noStrike" spc="-1">
                <a:solidFill>
                  <a:srgbClr val="FF0000"/>
                </a:solidFill>
                <a:latin typeface="Segoe Print"/>
              </a:rPr>
              <a:t>: naučíte se oblékat náš kroj </a:t>
            </a:r>
            <a:endParaRPr lang="cs-CZ" sz="2000" b="0" strike="noStrike" spc="-1">
              <a:latin typeface="Arial"/>
            </a:endParaRPr>
          </a:p>
        </p:txBody>
      </p:sp>
      <p:sp>
        <p:nvSpPr>
          <p:cNvPr id="568" name="PlaceHolder 4"/>
          <p:cNvSpPr>
            <a:spLocks noGrp="1"/>
          </p:cNvSpPr>
          <p:nvPr>
            <p:ph/>
          </p:nvPr>
        </p:nvSpPr>
        <p:spPr>
          <a:xfrm>
            <a:off x="8437320" y="4947480"/>
            <a:ext cx="2624760" cy="1010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>
              <a:lnSpc>
                <a:spcPct val="100000"/>
              </a:lnSpc>
              <a:spcBef>
                <a:spcPts val="1599"/>
              </a:spcBef>
              <a:tabLst>
                <a:tab pos="0" algn="l"/>
              </a:tabLst>
            </a:pPr>
            <a:r>
              <a:rPr lang="cs-CZ" sz="2000" b="0" strike="noStrike" spc="-1">
                <a:solidFill>
                  <a:srgbClr val="00B050"/>
                </a:solidFill>
                <a:latin typeface="Segoe Print"/>
              </a:rPr>
              <a:t>:poznáte nádobí našich babiček</a:t>
            </a:r>
            <a:endParaRPr lang="cs-CZ" sz="2000" b="0" strike="noStrike" spc="-1">
              <a:latin typeface="Arial"/>
            </a:endParaRPr>
          </a:p>
        </p:txBody>
      </p:sp>
      <p:pic>
        <p:nvPicPr>
          <p:cNvPr id="569" name="Obrázek 21"/>
          <p:cNvPicPr/>
          <p:nvPr/>
        </p:nvPicPr>
        <p:blipFill>
          <a:blip r:embed="rId3"/>
          <a:stretch/>
        </p:blipFill>
        <p:spPr>
          <a:xfrm>
            <a:off x="10840680" y="26280"/>
            <a:ext cx="1099440" cy="1559880"/>
          </a:xfrm>
          <a:prstGeom prst="rect">
            <a:avLst/>
          </a:prstGeom>
          <a:ln w="0">
            <a:noFill/>
          </a:ln>
        </p:spPr>
      </p:pic>
      <p:pic>
        <p:nvPicPr>
          <p:cNvPr id="570" name="Obrázek 56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644000" y="1980000"/>
            <a:ext cx="2879640" cy="2288160"/>
          </a:xfrm>
          <a:prstGeom prst="rect">
            <a:avLst/>
          </a:prstGeom>
          <a:ln w="0">
            <a:noFill/>
          </a:ln>
        </p:spPr>
      </p:pic>
      <p:pic>
        <p:nvPicPr>
          <p:cNvPr id="571" name="Obrázek 57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152000" y="2030400"/>
            <a:ext cx="2908440" cy="2181240"/>
          </a:xfrm>
          <a:prstGeom prst="rect">
            <a:avLst/>
          </a:prstGeom>
          <a:ln w="0">
            <a:noFill/>
          </a:ln>
        </p:spPr>
      </p:pic>
      <p:pic>
        <p:nvPicPr>
          <p:cNvPr id="572" name="Obrázek 57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136000" y="2088000"/>
            <a:ext cx="2879640" cy="215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PlaceHolder 1"/>
          <p:cNvSpPr>
            <a:spLocks noGrp="1"/>
          </p:cNvSpPr>
          <p:nvPr>
            <p:ph type="title"/>
          </p:nvPr>
        </p:nvSpPr>
        <p:spPr>
          <a:xfrm>
            <a:off x="1065240" y="304920"/>
            <a:ext cx="10057680" cy="913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cs-CZ" sz="3600" b="0" strike="noStrike" spc="-1">
                <a:solidFill>
                  <a:srgbClr val="0D3965"/>
                </a:solidFill>
                <a:latin typeface="Segoe Print"/>
              </a:rPr>
              <a:t>Další možnosti využití konírny </a:t>
            </a:r>
            <a:endParaRPr lang="cs-CZ" sz="3600" b="0" strike="noStrike" spc="-1">
              <a:latin typeface="Arial"/>
            </a:endParaRPr>
          </a:p>
        </p:txBody>
      </p:sp>
      <p:sp>
        <p:nvSpPr>
          <p:cNvPr id="574" name="PlaceHolder 2"/>
          <p:cNvSpPr>
            <a:spLocks noGrp="1"/>
          </p:cNvSpPr>
          <p:nvPr>
            <p:ph/>
          </p:nvPr>
        </p:nvSpPr>
        <p:spPr>
          <a:xfrm>
            <a:off x="1413360" y="4947480"/>
            <a:ext cx="2714400" cy="913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1599"/>
              </a:spcBef>
              <a:tabLst>
                <a:tab pos="0" algn="l"/>
              </a:tabLst>
            </a:pPr>
            <a:r>
              <a:rPr lang="cs-CZ" sz="2000" b="0" strike="noStrike" spc="-1">
                <a:solidFill>
                  <a:srgbClr val="0D3965"/>
                </a:solidFill>
                <a:latin typeface="Segoe Print"/>
              </a:rPr>
              <a:t>: prohlédnete si krásu našich krojů</a:t>
            </a:r>
            <a:endParaRPr lang="cs-CZ" sz="2000" b="0" strike="noStrike" spc="-1">
              <a:latin typeface="Arial"/>
            </a:endParaRPr>
          </a:p>
        </p:txBody>
      </p:sp>
      <p:pic>
        <p:nvPicPr>
          <p:cNvPr id="575" name="Zástupný symbol obrázku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1040" y="1824120"/>
            <a:ext cx="2715120" cy="2775600"/>
          </a:xfrm>
          <a:prstGeom prst="rect">
            <a:avLst/>
          </a:prstGeom>
          <a:ln w="38100">
            <a:solidFill>
              <a:srgbClr val="FFFFFF"/>
            </a:solidFill>
            <a:round/>
          </a:ln>
        </p:spPr>
      </p:pic>
      <p:sp>
        <p:nvSpPr>
          <p:cNvPr id="576" name="PlaceHolder 3"/>
          <p:cNvSpPr>
            <a:spLocks noGrp="1"/>
          </p:cNvSpPr>
          <p:nvPr>
            <p:ph/>
          </p:nvPr>
        </p:nvSpPr>
        <p:spPr>
          <a:xfrm>
            <a:off x="4825080" y="4947480"/>
            <a:ext cx="2624760" cy="913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1599"/>
              </a:spcBef>
              <a:tabLst>
                <a:tab pos="0" algn="l"/>
              </a:tabLst>
            </a:pPr>
            <a:r>
              <a:rPr lang="cs-CZ" sz="2000" b="0" strike="noStrike" spc="-1">
                <a:solidFill>
                  <a:srgbClr val="FF0000"/>
                </a:solidFill>
                <a:latin typeface="Segoe Print"/>
              </a:rPr>
              <a:t>: budete poznávat bylinky a řemesla </a:t>
            </a:r>
            <a:endParaRPr lang="cs-CZ" sz="2000" b="0" strike="noStrike" spc="-1">
              <a:latin typeface="Arial"/>
            </a:endParaRPr>
          </a:p>
        </p:txBody>
      </p:sp>
      <p:sp>
        <p:nvSpPr>
          <p:cNvPr id="577" name="PlaceHolder 4"/>
          <p:cNvSpPr>
            <a:spLocks noGrp="1"/>
          </p:cNvSpPr>
          <p:nvPr>
            <p:ph/>
          </p:nvPr>
        </p:nvSpPr>
        <p:spPr>
          <a:xfrm>
            <a:off x="8437320" y="4947480"/>
            <a:ext cx="2624760" cy="1010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85000" lnSpcReduction="10000"/>
          </a:bodyPr>
          <a:lstStyle/>
          <a:p>
            <a:pPr>
              <a:lnSpc>
                <a:spcPct val="100000"/>
              </a:lnSpc>
              <a:spcBef>
                <a:spcPts val="1599"/>
              </a:spcBef>
              <a:tabLst>
                <a:tab pos="0" algn="l"/>
              </a:tabLst>
            </a:pPr>
            <a:r>
              <a:rPr lang="cs-CZ" sz="2000" b="0" strike="noStrike" spc="-1">
                <a:solidFill>
                  <a:srgbClr val="00B050"/>
                </a:solidFill>
                <a:latin typeface="Segoe Print"/>
              </a:rPr>
              <a:t>: vyrobíte si vlastní výrobek-placku, kabelku aj.</a:t>
            </a:r>
            <a:endParaRPr lang="cs-CZ" sz="2000" b="0" strike="noStrike" spc="-1">
              <a:latin typeface="Arial"/>
            </a:endParaRPr>
          </a:p>
        </p:txBody>
      </p:sp>
      <p:pic>
        <p:nvPicPr>
          <p:cNvPr id="578" name="Zástupný symbol obrázku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9200" y="1824120"/>
            <a:ext cx="2714400" cy="2775600"/>
          </a:xfrm>
          <a:prstGeom prst="rect">
            <a:avLst/>
          </a:prstGeom>
          <a:ln w="38100">
            <a:solidFill>
              <a:srgbClr val="FFFFFF"/>
            </a:solidFill>
            <a:round/>
          </a:ln>
        </p:spPr>
      </p:pic>
      <p:pic>
        <p:nvPicPr>
          <p:cNvPr id="579" name="Zástupný symbol obrázku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22760" y="1824120"/>
            <a:ext cx="2715120" cy="2775600"/>
          </a:xfrm>
          <a:prstGeom prst="rect">
            <a:avLst/>
          </a:prstGeom>
          <a:ln w="38100">
            <a:solidFill>
              <a:srgbClr val="FFFFFF"/>
            </a:solidFill>
            <a:round/>
          </a:ln>
        </p:spPr>
      </p:pic>
      <p:pic>
        <p:nvPicPr>
          <p:cNvPr id="580" name="Obrázek 2"/>
          <p:cNvPicPr/>
          <p:nvPr/>
        </p:nvPicPr>
        <p:blipFill>
          <a:blip r:embed="rId6"/>
          <a:stretch/>
        </p:blipFill>
        <p:spPr>
          <a:xfrm>
            <a:off x="10840680" y="26280"/>
            <a:ext cx="1099440" cy="1559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PlaceHolder 1"/>
          <p:cNvSpPr>
            <a:spLocks noGrp="1"/>
          </p:cNvSpPr>
          <p:nvPr>
            <p:ph type="title"/>
          </p:nvPr>
        </p:nvSpPr>
        <p:spPr>
          <a:xfrm>
            <a:off x="9066240" y="421560"/>
            <a:ext cx="2806560" cy="1656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>
              <a:lnSpc>
                <a:spcPct val="120000"/>
              </a:lnSpc>
            </a:pPr>
            <a:r>
              <a:rPr lang="cs-CZ" sz="3600" b="0" strike="noStrike" spc="-1">
                <a:solidFill>
                  <a:srgbClr val="FF0000"/>
                </a:solidFill>
                <a:latin typeface="Segoe Print"/>
              </a:rPr>
              <a:t>Malá fotogalerie</a:t>
            </a:r>
            <a:endParaRPr lang="cs-CZ" sz="3600" b="0" strike="noStrike" spc="-1">
              <a:latin typeface="Arial"/>
            </a:endParaRPr>
          </a:p>
        </p:txBody>
      </p:sp>
      <p:pic>
        <p:nvPicPr>
          <p:cNvPr id="582" name="Zástupný symbol obrázku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6880" y="3456000"/>
            <a:ext cx="2992680" cy="2304720"/>
          </a:xfrm>
          <a:prstGeom prst="rect">
            <a:avLst/>
          </a:prstGeom>
          <a:ln w="38100">
            <a:solidFill>
              <a:srgbClr val="FFFFFF"/>
            </a:solidFill>
            <a:round/>
          </a:ln>
        </p:spPr>
      </p:pic>
      <p:sp>
        <p:nvSpPr>
          <p:cNvPr id="583" name="PlaceHolder 2"/>
          <p:cNvSpPr>
            <a:spLocks noGrp="1"/>
          </p:cNvSpPr>
          <p:nvPr>
            <p:ph/>
          </p:nvPr>
        </p:nvSpPr>
        <p:spPr>
          <a:xfrm>
            <a:off x="9066240" y="2485080"/>
            <a:ext cx="2285280" cy="3247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>
              <a:lnSpc>
                <a:spcPct val="100000"/>
              </a:lnSpc>
              <a:spcBef>
                <a:spcPts val="1599"/>
              </a:spcBef>
              <a:tabLst>
                <a:tab pos="0" algn="l"/>
              </a:tabLst>
            </a:pPr>
            <a:r>
              <a:rPr lang="cs-CZ" sz="2400" b="0" strike="noStrike" spc="-1">
                <a:solidFill>
                  <a:srgbClr val="0D3965"/>
                </a:solidFill>
                <a:latin typeface="Segoe Print"/>
              </a:rPr>
              <a:t>Naši malí školní návštěvníci  se u nás nudit určitě  nebudou</a:t>
            </a:r>
            <a:endParaRPr lang="cs-CZ" sz="2400" b="0" strike="noStrike" spc="-1">
              <a:latin typeface="Arial"/>
            </a:endParaRPr>
          </a:p>
        </p:txBody>
      </p:sp>
      <p:pic>
        <p:nvPicPr>
          <p:cNvPr id="584" name="Zástupný symbol obrázku 2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6880" y="529560"/>
            <a:ext cx="2992680" cy="2304720"/>
          </a:xfrm>
          <a:prstGeom prst="rect">
            <a:avLst/>
          </a:prstGeom>
          <a:ln w="38100">
            <a:solidFill>
              <a:srgbClr val="FFFFFF"/>
            </a:solidFill>
            <a:round/>
          </a:ln>
        </p:spPr>
      </p:pic>
      <p:pic>
        <p:nvPicPr>
          <p:cNvPr id="585" name="Zástupný symbol obrázku 1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0960" y="1020240"/>
            <a:ext cx="3885480" cy="4571280"/>
          </a:xfrm>
          <a:prstGeom prst="rect">
            <a:avLst/>
          </a:prstGeom>
          <a:ln w="38100">
            <a:solidFill>
              <a:srgbClr val="FFFFFF"/>
            </a:solidFill>
            <a:round/>
          </a:ln>
        </p:spPr>
      </p:pic>
      <p:pic>
        <p:nvPicPr>
          <p:cNvPr id="586" name="Obrázek 22"/>
          <p:cNvPicPr/>
          <p:nvPr/>
        </p:nvPicPr>
        <p:blipFill>
          <a:blip r:embed="rId6"/>
          <a:stretch/>
        </p:blipFill>
        <p:spPr>
          <a:xfrm>
            <a:off x="11090160" y="115200"/>
            <a:ext cx="948600" cy="13456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PlaceHolder 1"/>
          <p:cNvSpPr>
            <a:spLocks noGrp="1"/>
          </p:cNvSpPr>
          <p:nvPr>
            <p:ph type="title"/>
          </p:nvPr>
        </p:nvSpPr>
        <p:spPr>
          <a:xfrm>
            <a:off x="7511760" y="1330200"/>
            <a:ext cx="3839760" cy="2102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>
              <a:lnSpc>
                <a:spcPct val="120000"/>
              </a:lnSpc>
            </a:pPr>
            <a:r>
              <a:rPr lang="cs-CZ" sz="4400" b="0" strike="noStrike" spc="-1">
                <a:solidFill>
                  <a:srgbClr val="FF0000"/>
                </a:solidFill>
                <a:latin typeface="Segoe Print"/>
              </a:rPr>
              <a:t>Naše vstupné se nemění</a:t>
            </a:r>
            <a:endParaRPr lang="cs-CZ" sz="4400" b="0" strike="noStrike" spc="-1">
              <a:latin typeface="Arial"/>
            </a:endParaRPr>
          </a:p>
        </p:txBody>
      </p:sp>
      <p:graphicFrame>
        <p:nvGraphicFramePr>
          <p:cNvPr id="588" name="Zástupný obsah 4"/>
          <p:cNvGraphicFramePr/>
          <p:nvPr/>
        </p:nvGraphicFramePr>
        <p:xfrm>
          <a:off x="775800" y="914400"/>
          <a:ext cx="6232320" cy="5268960"/>
        </p:xfrm>
        <a:graphic>
          <a:graphicData uri="http://schemas.openxmlformats.org/drawingml/2006/table">
            <a:tbl>
              <a:tblPr/>
              <a:tblGrid>
                <a:gridCol w="3146760"/>
                <a:gridCol w="3085920"/>
              </a:tblGrid>
              <a:tr h="752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2800" b="1" strike="noStrike" spc="-1">
                          <a:solidFill>
                            <a:srgbClr val="FFFFFF"/>
                          </a:solidFill>
                          <a:latin typeface="Segoe Print"/>
                        </a:rPr>
                        <a:t>Vstupné </a:t>
                      </a:r>
                      <a:endParaRPr lang="cs-CZ" sz="2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6DC02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2800" b="1" strike="noStrike" spc="-1">
                          <a:solidFill>
                            <a:srgbClr val="FFFFFF"/>
                          </a:solidFill>
                          <a:latin typeface="Segoe Print"/>
                        </a:rPr>
                        <a:t>Kč</a:t>
                      </a:r>
                      <a:endParaRPr lang="cs-CZ" sz="2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6DC025"/>
                    </a:solidFill>
                  </a:tcPr>
                </a:tc>
              </a:tr>
              <a:tr h="752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rgbClr val="000000"/>
                          </a:solidFill>
                          <a:latin typeface="Segoe Print"/>
                        </a:rPr>
                        <a:t> Děti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8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2000" b="0" strike="noStrike" spc="-1">
                          <a:solidFill>
                            <a:srgbClr val="000000"/>
                          </a:solidFill>
                          <a:latin typeface="Segoe Print"/>
                        </a:rPr>
                        <a:t>15,-</a:t>
                      </a:r>
                      <a:endParaRPr lang="cs-CZ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8CC"/>
                    </a:solidFill>
                  </a:tcPr>
                </a:tc>
              </a:tr>
              <a:tr h="752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rgbClr val="000000"/>
                          </a:solidFill>
                          <a:latin typeface="Segoe Print"/>
                        </a:rPr>
                        <a:t>Dospělí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AF4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2000" b="0" strike="noStrike" spc="-1">
                          <a:solidFill>
                            <a:srgbClr val="000000"/>
                          </a:solidFill>
                          <a:latin typeface="Segoe Print"/>
                        </a:rPr>
                        <a:t>30,-</a:t>
                      </a:r>
                      <a:endParaRPr lang="cs-CZ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AF4E7"/>
                    </a:solidFill>
                  </a:tcPr>
                </a:tc>
              </a:tr>
              <a:tr h="752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rgbClr val="000000"/>
                          </a:solidFill>
                          <a:latin typeface="Segoe Print"/>
                        </a:rPr>
                        <a:t>Senioři a studenti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8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2000" b="0" strike="noStrike" spc="-1">
                          <a:solidFill>
                            <a:srgbClr val="000000"/>
                          </a:solidFill>
                          <a:latin typeface="Segoe Print"/>
                        </a:rPr>
                        <a:t>25,-</a:t>
                      </a:r>
                      <a:endParaRPr lang="cs-CZ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8CC"/>
                    </a:solidFill>
                  </a:tcPr>
                </a:tc>
              </a:tr>
              <a:tr h="752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rgbClr val="000000"/>
                          </a:solidFill>
                          <a:latin typeface="Segoe Print"/>
                        </a:rPr>
                        <a:t>Školní skupiny + 2 doprovod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AF4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2000" b="0" strike="noStrike" spc="-1">
                          <a:solidFill>
                            <a:srgbClr val="000000"/>
                          </a:solidFill>
                          <a:latin typeface="Segoe Print"/>
                        </a:rPr>
                        <a:t>-10%</a:t>
                      </a:r>
                      <a:endParaRPr lang="cs-CZ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AF4E7"/>
                    </a:solidFill>
                  </a:tcPr>
                </a:tc>
              </a:tr>
              <a:tr h="752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rgbClr val="000000"/>
                          </a:solidFill>
                          <a:latin typeface="Segoe Print"/>
                        </a:rPr>
                        <a:t>Rodinné vstupné (2+max. 3 děti)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8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2000" b="0" strike="noStrike" spc="-1">
                          <a:solidFill>
                            <a:srgbClr val="000000"/>
                          </a:solidFill>
                          <a:latin typeface="Segoe Print"/>
                        </a:rPr>
                        <a:t>75,-</a:t>
                      </a:r>
                      <a:endParaRPr lang="cs-CZ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8CC"/>
                    </a:solidFill>
                  </a:tcPr>
                </a:tc>
              </a:tr>
              <a:tr h="752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rgbClr val="000000"/>
                          </a:solidFill>
                          <a:latin typeface="Segoe Print"/>
                        </a:rPr>
                        <a:t>Skupiny nad 12 osob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AF4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2000" b="0" strike="noStrike" spc="-1">
                          <a:solidFill>
                            <a:srgbClr val="000000"/>
                          </a:solidFill>
                          <a:latin typeface="Segoe Print"/>
                        </a:rPr>
                        <a:t>- 10%</a:t>
                      </a:r>
                      <a:endParaRPr lang="cs-CZ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AF4E7"/>
                    </a:solidFill>
                  </a:tcPr>
                </a:tc>
              </a:tr>
            </a:tbl>
          </a:graphicData>
        </a:graphic>
      </p:graphicFrame>
      <p:sp>
        <p:nvSpPr>
          <p:cNvPr id="589" name="PlaceHolder 2"/>
          <p:cNvSpPr>
            <a:spLocks noGrp="1"/>
          </p:cNvSpPr>
          <p:nvPr>
            <p:ph/>
          </p:nvPr>
        </p:nvSpPr>
        <p:spPr>
          <a:xfrm>
            <a:off x="7511760" y="3555360"/>
            <a:ext cx="3839760" cy="2387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pic>
        <p:nvPicPr>
          <p:cNvPr id="590" name="Obrázek 6"/>
          <p:cNvPicPr/>
          <p:nvPr/>
        </p:nvPicPr>
        <p:blipFill>
          <a:blip r:embed="rId3"/>
          <a:stretch/>
        </p:blipFill>
        <p:spPr>
          <a:xfrm>
            <a:off x="7511760" y="3549240"/>
            <a:ext cx="4056840" cy="2697120"/>
          </a:xfrm>
          <a:prstGeom prst="rect">
            <a:avLst/>
          </a:prstGeom>
          <a:ln w="0">
            <a:noFill/>
          </a:ln>
        </p:spPr>
      </p:pic>
      <p:pic>
        <p:nvPicPr>
          <p:cNvPr id="591" name="Obrázek 7"/>
          <p:cNvPicPr/>
          <p:nvPr/>
        </p:nvPicPr>
        <p:blipFill>
          <a:blip r:embed="rId4"/>
          <a:stretch/>
        </p:blipFill>
        <p:spPr>
          <a:xfrm>
            <a:off x="10754640" y="246600"/>
            <a:ext cx="1099440" cy="1559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Přírodní prezentace, ilustrovaný design krajiny (širokoúhlý formát)</Template>
  <TotalTime>121</TotalTime>
  <Words>272</Words>
  <Application>Microsoft Office PowerPoint</Application>
  <PresentationFormat>Širokoúhlá obrazovka</PresentationFormat>
  <Paragraphs>76</Paragraphs>
  <Slides>10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10</vt:i4>
      </vt:variant>
      <vt:variant>
        <vt:lpstr>Nadpisy snímků</vt:lpstr>
      </vt:variant>
      <vt:variant>
        <vt:i4>10</vt:i4>
      </vt:variant>
    </vt:vector>
  </HeadingPairs>
  <TitlesOfParts>
    <vt:vector size="26" baseType="lpstr">
      <vt:lpstr>Arial</vt:lpstr>
      <vt:lpstr>DejaVu Sans</vt:lpstr>
      <vt:lpstr>Segoe Print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Tradiční řemesla  v konírně</vt:lpstr>
      <vt:lpstr>Jsme informační, prezentační a výstavní místo Mikroregionu Nový Dvůr</vt:lpstr>
      <vt:lpstr>Co u nás můžete vidět:</vt:lpstr>
      <vt:lpstr>Připravený je pro děti  </vt:lpstr>
      <vt:lpstr>Můžete u nás </vt:lpstr>
      <vt:lpstr>Máme nové výukové pracovní listy  </vt:lpstr>
      <vt:lpstr>Další možnosti využití konírny </vt:lpstr>
      <vt:lpstr>Malá fotogalerie</vt:lpstr>
      <vt:lpstr>Naše vstupné se nemění</vt:lpstr>
      <vt:lpstr>Těšíme se na Vaši třídu, na Vás, na Vaše přátele  a známé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Tradiční řemesla v konírně</dc:title>
  <dc:subject/>
  <dc:creator>Lucie</dc:creator>
  <dc:description/>
  <cp:lastModifiedBy>Vašek Lunga</cp:lastModifiedBy>
  <cp:revision>20</cp:revision>
  <dcterms:created xsi:type="dcterms:W3CDTF">2019-02-06T11:28:38Z</dcterms:created>
  <dcterms:modified xsi:type="dcterms:W3CDTF">2022-03-07T09:20:32Z</dcterms:modified>
  <dc:language>cs-CZ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9</vt:i4>
  </property>
  <property fmtid="{D5CDD505-2E9C-101B-9397-08002B2CF9AE}" pid="3" name="PresentationFormat">
    <vt:lpwstr>Širokoúhlá obrazovka</vt:lpwstr>
  </property>
  <property fmtid="{D5CDD505-2E9C-101B-9397-08002B2CF9AE}" pid="4" name="Slides">
    <vt:i4>9</vt:i4>
  </property>
</Properties>
</file>